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2" r:id="rId3"/>
    <p:sldId id="268" r:id="rId4"/>
    <p:sldId id="257" r:id="rId5"/>
    <p:sldId id="260" r:id="rId6"/>
    <p:sldId id="261" r:id="rId7"/>
    <p:sldId id="259" r:id="rId8"/>
    <p:sldId id="264" r:id="rId9"/>
    <p:sldId id="263" r:id="rId10"/>
    <p:sldId id="266" r:id="rId11"/>
    <p:sldId id="258"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237D"/>
    <a:srgbClr val="8D27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A5671C-FA29-BB3B-DEAB-386DEFC0B411}" v="111" dt="2025-08-01T02:23:57.793"/>
    <p1510:client id="{6A643E5E-6A76-42D5-A845-AD621811A8AB}" v="338" dt="2025-08-01T00:12:24.104"/>
    <p1510:client id="{6F0483F7-89DE-D535-6CDD-54CD20C8931C}" v="4" dt="2025-07-31T02:40:03.565"/>
    <p1510:client id="{A6F3BA09-49E7-CD48-B885-863B7C16DFB9}" v="360" dt="2025-07-31T01:43:09.314"/>
    <p1510:client id="{E2892272-ECAB-0C63-361B-4B7DD973253A}" v="77" dt="2025-07-31T02:00:14.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 Ellis" userId="b7b13959-fe67-447d-ba8b-65e0e2103cad" providerId="ADAL" clId="{6A643E5E-6A76-42D5-A845-AD621811A8AB}"/>
    <pc:docChg chg="undo custSel addSld delSld modSld sldOrd addSection delSection">
      <pc:chgData name="Max Ellis" userId="b7b13959-fe67-447d-ba8b-65e0e2103cad" providerId="ADAL" clId="{6A643E5E-6A76-42D5-A845-AD621811A8AB}" dt="2025-08-01T00:20:46.963" v="1490" actId="1076"/>
      <pc:docMkLst>
        <pc:docMk/>
      </pc:docMkLst>
      <pc:sldChg chg="addSp delSp modSp mod">
        <pc:chgData name="Max Ellis" userId="b7b13959-fe67-447d-ba8b-65e0e2103cad" providerId="ADAL" clId="{6A643E5E-6A76-42D5-A845-AD621811A8AB}" dt="2025-07-25T02:25:17.326" v="719" actId="732"/>
        <pc:sldMkLst>
          <pc:docMk/>
          <pc:sldMk cId="2943942040" sldId="256"/>
        </pc:sldMkLst>
        <pc:spChg chg="mod">
          <ac:chgData name="Max Ellis" userId="b7b13959-fe67-447d-ba8b-65e0e2103cad" providerId="ADAL" clId="{6A643E5E-6A76-42D5-A845-AD621811A8AB}" dt="2025-07-25T02:25:00.306" v="713" actId="400"/>
          <ac:spMkLst>
            <pc:docMk/>
            <pc:sldMk cId="2943942040" sldId="256"/>
            <ac:spMk id="2" creationId="{7CAE4FF4-E75B-3DF7-1D2D-98FBB65AEED5}"/>
          </ac:spMkLst>
        </pc:spChg>
        <pc:picChg chg="add mod">
          <ac:chgData name="Max Ellis" userId="b7b13959-fe67-447d-ba8b-65e0e2103cad" providerId="ADAL" clId="{6A643E5E-6A76-42D5-A845-AD621811A8AB}" dt="2025-07-25T02:25:17.326" v="719" actId="732"/>
          <ac:picMkLst>
            <pc:docMk/>
            <pc:sldMk cId="2943942040" sldId="256"/>
            <ac:picMk id="2050" creationId="{EBD01DCC-B605-C554-4938-7EBF91A1336C}"/>
          </ac:picMkLst>
        </pc:picChg>
      </pc:sldChg>
      <pc:sldChg chg="modSp mod">
        <pc:chgData name="Max Ellis" userId="b7b13959-fe67-447d-ba8b-65e0e2103cad" providerId="ADAL" clId="{6A643E5E-6A76-42D5-A845-AD621811A8AB}" dt="2025-07-25T02:36:29.909" v="927" actId="1076"/>
        <pc:sldMkLst>
          <pc:docMk/>
          <pc:sldMk cId="3361504621" sldId="257"/>
        </pc:sldMkLst>
        <pc:spChg chg="mod">
          <ac:chgData name="Max Ellis" userId="b7b13959-fe67-447d-ba8b-65e0e2103cad" providerId="ADAL" clId="{6A643E5E-6A76-42D5-A845-AD621811A8AB}" dt="2025-07-25T02:28:24.970" v="795" actId="1076"/>
          <ac:spMkLst>
            <pc:docMk/>
            <pc:sldMk cId="3361504621" sldId="257"/>
            <ac:spMk id="4" creationId="{E39BCC01-C497-5511-B7B4-E58F0CEE2639}"/>
          </ac:spMkLst>
        </pc:spChg>
        <pc:spChg chg="mod">
          <ac:chgData name="Max Ellis" userId="b7b13959-fe67-447d-ba8b-65e0e2103cad" providerId="ADAL" clId="{6A643E5E-6A76-42D5-A845-AD621811A8AB}" dt="2025-07-25T02:36:29.909" v="927" actId="1076"/>
          <ac:spMkLst>
            <pc:docMk/>
            <pc:sldMk cId="3361504621" sldId="257"/>
            <ac:spMk id="5" creationId="{4CA3D930-2EFD-CB1C-6428-7CE3D69C12D0}"/>
          </ac:spMkLst>
        </pc:spChg>
      </pc:sldChg>
      <pc:sldChg chg="addSp delSp modSp new mod ord">
        <pc:chgData name="Max Ellis" userId="b7b13959-fe67-447d-ba8b-65e0e2103cad" providerId="ADAL" clId="{6A643E5E-6A76-42D5-A845-AD621811A8AB}" dt="2025-07-25T02:50:43.502" v="1095" actId="313"/>
        <pc:sldMkLst>
          <pc:docMk/>
          <pc:sldMk cId="4148833834" sldId="258"/>
        </pc:sldMkLst>
        <pc:spChg chg="mod">
          <ac:chgData name="Max Ellis" userId="b7b13959-fe67-447d-ba8b-65e0e2103cad" providerId="ADAL" clId="{6A643E5E-6A76-42D5-A845-AD621811A8AB}" dt="2025-07-25T02:50:43.502" v="1095" actId="313"/>
          <ac:spMkLst>
            <pc:docMk/>
            <pc:sldMk cId="4148833834" sldId="258"/>
            <ac:spMk id="2" creationId="{6E80AD50-4BA1-C688-47F3-84BE6C2D5532}"/>
          </ac:spMkLst>
        </pc:spChg>
        <pc:spChg chg="add">
          <ac:chgData name="Max Ellis" userId="b7b13959-fe67-447d-ba8b-65e0e2103cad" providerId="ADAL" clId="{6A643E5E-6A76-42D5-A845-AD621811A8AB}" dt="2025-07-25T02:17:15.288" v="639" actId="22"/>
          <ac:spMkLst>
            <pc:docMk/>
            <pc:sldMk cId="4148833834" sldId="258"/>
            <ac:spMk id="14" creationId="{D9F07A1C-F655-01F2-2B0B-2F85F2A5FE6F}"/>
          </ac:spMkLst>
        </pc:spChg>
        <pc:picChg chg="add mod">
          <ac:chgData name="Max Ellis" userId="b7b13959-fe67-447d-ba8b-65e0e2103cad" providerId="ADAL" clId="{6A643E5E-6A76-42D5-A845-AD621811A8AB}" dt="2025-07-25T02:10:13.533" v="622" actId="1076"/>
          <ac:picMkLst>
            <pc:docMk/>
            <pc:sldMk cId="4148833834" sldId="258"/>
            <ac:picMk id="8" creationId="{236E83D4-88B3-BDDF-A0B0-334D5CBBB3E9}"/>
          </ac:picMkLst>
        </pc:picChg>
        <pc:picChg chg="add mod ord modCrop">
          <ac:chgData name="Max Ellis" userId="b7b13959-fe67-447d-ba8b-65e0e2103cad" providerId="ADAL" clId="{6A643E5E-6A76-42D5-A845-AD621811A8AB}" dt="2025-07-25T02:45:30.171" v="1055" actId="1076"/>
          <ac:picMkLst>
            <pc:docMk/>
            <pc:sldMk cId="4148833834" sldId="258"/>
            <ac:picMk id="19" creationId="{004C277D-3CFC-2F3F-9B1D-FDCF18622E79}"/>
          </ac:picMkLst>
        </pc:picChg>
        <pc:picChg chg="add mod">
          <ac:chgData name="Max Ellis" userId="b7b13959-fe67-447d-ba8b-65e0e2103cad" providerId="ADAL" clId="{6A643E5E-6A76-42D5-A845-AD621811A8AB}" dt="2025-07-25T02:45:06.379" v="1049" actId="14100"/>
          <ac:picMkLst>
            <pc:docMk/>
            <pc:sldMk cId="4148833834" sldId="258"/>
            <ac:picMk id="20" creationId="{9D762C5C-FDA4-48C2-A5A5-E45262DE9F5D}"/>
          </ac:picMkLst>
        </pc:picChg>
        <pc:picChg chg="add del mod">
          <ac:chgData name="Max Ellis" userId="b7b13959-fe67-447d-ba8b-65e0e2103cad" providerId="ADAL" clId="{6A643E5E-6A76-42D5-A845-AD621811A8AB}" dt="2025-07-25T02:10:13.533" v="622" actId="1076"/>
          <ac:picMkLst>
            <pc:docMk/>
            <pc:sldMk cId="4148833834" sldId="258"/>
            <ac:picMk id="1026" creationId="{7F4004B2-36A9-4215-9D46-7578236A26F1}"/>
          </ac:picMkLst>
        </pc:picChg>
        <pc:picChg chg="add mod">
          <ac:chgData name="Max Ellis" userId="b7b13959-fe67-447d-ba8b-65e0e2103cad" providerId="ADAL" clId="{6A643E5E-6A76-42D5-A845-AD621811A8AB}" dt="2025-07-25T02:10:13.533" v="622" actId="1076"/>
          <ac:picMkLst>
            <pc:docMk/>
            <pc:sldMk cId="4148833834" sldId="258"/>
            <ac:picMk id="1030" creationId="{DC83576A-4596-1433-397E-359F84E78793}"/>
          </ac:picMkLst>
        </pc:picChg>
        <pc:picChg chg="add mod">
          <ac:chgData name="Max Ellis" userId="b7b13959-fe67-447d-ba8b-65e0e2103cad" providerId="ADAL" clId="{6A643E5E-6A76-42D5-A845-AD621811A8AB}" dt="2025-07-25T02:10:13.533" v="622" actId="1076"/>
          <ac:picMkLst>
            <pc:docMk/>
            <pc:sldMk cId="4148833834" sldId="258"/>
            <ac:picMk id="1032" creationId="{20638A18-4F56-CEC4-BCAF-6D9979415A84}"/>
          </ac:picMkLst>
        </pc:picChg>
      </pc:sldChg>
      <pc:sldChg chg="addSp modSp new mod">
        <pc:chgData name="Max Ellis" userId="b7b13959-fe67-447d-ba8b-65e0e2103cad" providerId="ADAL" clId="{6A643E5E-6A76-42D5-A845-AD621811A8AB}" dt="2025-07-31T23:59:00.663" v="1163" actId="1076"/>
        <pc:sldMkLst>
          <pc:docMk/>
          <pc:sldMk cId="3915588599" sldId="259"/>
        </pc:sldMkLst>
        <pc:spChg chg="mod">
          <ac:chgData name="Max Ellis" userId="b7b13959-fe67-447d-ba8b-65e0e2103cad" providerId="ADAL" clId="{6A643E5E-6A76-42D5-A845-AD621811A8AB}" dt="2025-07-25T02:02:00.461" v="539" actId="14100"/>
          <ac:spMkLst>
            <pc:docMk/>
            <pc:sldMk cId="3915588599" sldId="259"/>
            <ac:spMk id="2" creationId="{C3E5EF51-19C1-0CAA-2B2E-BC270B9B93AD}"/>
          </ac:spMkLst>
        </pc:spChg>
        <pc:spChg chg="mod">
          <ac:chgData name="Max Ellis" userId="b7b13959-fe67-447d-ba8b-65e0e2103cad" providerId="ADAL" clId="{6A643E5E-6A76-42D5-A845-AD621811A8AB}" dt="2025-07-31T23:59:00.663" v="1163" actId="1076"/>
          <ac:spMkLst>
            <pc:docMk/>
            <pc:sldMk cId="3915588599" sldId="259"/>
            <ac:spMk id="3" creationId="{25E5EE84-74C3-400C-3856-C999A956DD0D}"/>
          </ac:spMkLst>
        </pc:spChg>
        <pc:picChg chg="add mod">
          <ac:chgData name="Max Ellis" userId="b7b13959-fe67-447d-ba8b-65e0e2103cad" providerId="ADAL" clId="{6A643E5E-6A76-42D5-A845-AD621811A8AB}" dt="2025-07-25T02:41:43.902" v="1004" actId="14100"/>
          <ac:picMkLst>
            <pc:docMk/>
            <pc:sldMk cId="3915588599" sldId="259"/>
            <ac:picMk id="6" creationId="{DBEB8E46-9201-7EBA-B2F0-A0F0A314333E}"/>
          </ac:picMkLst>
        </pc:picChg>
        <pc:picChg chg="add mod">
          <ac:chgData name="Max Ellis" userId="b7b13959-fe67-447d-ba8b-65e0e2103cad" providerId="ADAL" clId="{6A643E5E-6A76-42D5-A845-AD621811A8AB}" dt="2025-07-25T02:41:50.341" v="1007" actId="14100"/>
          <ac:picMkLst>
            <pc:docMk/>
            <pc:sldMk cId="3915588599" sldId="259"/>
            <ac:picMk id="7" creationId="{C8203FC5-82F3-3918-35E4-14A162D49870}"/>
          </ac:picMkLst>
        </pc:picChg>
        <pc:picChg chg="add mod">
          <ac:chgData name="Max Ellis" userId="b7b13959-fe67-447d-ba8b-65e0e2103cad" providerId="ADAL" clId="{6A643E5E-6A76-42D5-A845-AD621811A8AB}" dt="2025-07-25T02:42:05.161" v="1012" actId="14100"/>
          <ac:picMkLst>
            <pc:docMk/>
            <pc:sldMk cId="3915588599" sldId="259"/>
            <ac:picMk id="8" creationId="{32AE59A1-5980-499B-CCB7-F7D72EFFD801}"/>
          </ac:picMkLst>
        </pc:picChg>
      </pc:sldChg>
      <pc:sldChg chg="addSp delSp modSp new mod">
        <pc:chgData name="Max Ellis" userId="b7b13959-fe67-447d-ba8b-65e0e2103cad" providerId="ADAL" clId="{6A643E5E-6A76-42D5-A845-AD621811A8AB}" dt="2025-07-25T02:38:23.145" v="996" actId="14100"/>
        <pc:sldMkLst>
          <pc:docMk/>
          <pc:sldMk cId="75278214" sldId="260"/>
        </pc:sldMkLst>
        <pc:spChg chg="mod">
          <ac:chgData name="Max Ellis" userId="b7b13959-fe67-447d-ba8b-65e0e2103cad" providerId="ADAL" clId="{6A643E5E-6A76-42D5-A845-AD621811A8AB}" dt="2025-07-25T02:37:24.178" v="953" actId="404"/>
          <ac:spMkLst>
            <pc:docMk/>
            <pc:sldMk cId="75278214" sldId="260"/>
            <ac:spMk id="2" creationId="{9F80EB8D-2A8F-DDCE-8E6F-F7C22E4A625F}"/>
          </ac:spMkLst>
        </pc:spChg>
        <pc:spChg chg="mod">
          <ac:chgData name="Max Ellis" userId="b7b13959-fe67-447d-ba8b-65e0e2103cad" providerId="ADAL" clId="{6A643E5E-6A76-42D5-A845-AD621811A8AB}" dt="2025-07-25T02:38:08.506" v="994" actId="14100"/>
          <ac:spMkLst>
            <pc:docMk/>
            <pc:sldMk cId="75278214" sldId="260"/>
            <ac:spMk id="3" creationId="{E2A32316-4E41-F509-9C81-D5C381124CB1}"/>
          </ac:spMkLst>
        </pc:spChg>
        <pc:spChg chg="add mod">
          <ac:chgData name="Max Ellis" userId="b7b13959-fe67-447d-ba8b-65e0e2103cad" providerId="ADAL" clId="{6A643E5E-6A76-42D5-A845-AD621811A8AB}" dt="2025-07-25T02:29:11.649" v="877" actId="14100"/>
          <ac:spMkLst>
            <pc:docMk/>
            <pc:sldMk cId="75278214" sldId="260"/>
            <ac:spMk id="6" creationId="{604855A7-7F8C-2FFB-5870-A272A0209A00}"/>
          </ac:spMkLst>
        </pc:spChg>
        <pc:picChg chg="add del mod">
          <ac:chgData name="Max Ellis" userId="b7b13959-fe67-447d-ba8b-65e0e2103cad" providerId="ADAL" clId="{6A643E5E-6A76-42D5-A845-AD621811A8AB}" dt="2025-07-25T02:28:58.460" v="875" actId="1076"/>
          <ac:picMkLst>
            <pc:docMk/>
            <pc:sldMk cId="75278214" sldId="260"/>
            <ac:picMk id="5" creationId="{10C03166-5C52-DD8D-2B47-490C99B7A73E}"/>
          </ac:picMkLst>
        </pc:picChg>
        <pc:picChg chg="add mod ord">
          <ac:chgData name="Max Ellis" userId="b7b13959-fe67-447d-ba8b-65e0e2103cad" providerId="ADAL" clId="{6A643E5E-6A76-42D5-A845-AD621811A8AB}" dt="2025-07-25T02:38:23.145" v="996" actId="14100"/>
          <ac:picMkLst>
            <pc:docMk/>
            <pc:sldMk cId="75278214" sldId="260"/>
            <ac:picMk id="8" creationId="{AF738E19-78FA-A680-F5C7-430ED3046D20}"/>
          </ac:picMkLst>
        </pc:picChg>
      </pc:sldChg>
      <pc:sldChg chg="modSp new mod">
        <pc:chgData name="Max Ellis" userId="b7b13959-fe67-447d-ba8b-65e0e2103cad" providerId="ADAL" clId="{6A643E5E-6A76-42D5-A845-AD621811A8AB}" dt="2025-07-25T02:01:15.835" v="522" actId="122"/>
        <pc:sldMkLst>
          <pc:docMk/>
          <pc:sldMk cId="1317740806" sldId="261"/>
        </pc:sldMkLst>
        <pc:spChg chg="mod">
          <ac:chgData name="Max Ellis" userId="b7b13959-fe67-447d-ba8b-65e0e2103cad" providerId="ADAL" clId="{6A643E5E-6A76-42D5-A845-AD621811A8AB}" dt="2025-07-25T02:01:15.835" v="522" actId="122"/>
          <ac:spMkLst>
            <pc:docMk/>
            <pc:sldMk cId="1317740806" sldId="261"/>
            <ac:spMk id="2" creationId="{42E5DB3A-9F97-1D45-9238-D90BE99CDAD7}"/>
          </ac:spMkLst>
        </pc:spChg>
        <pc:spChg chg="mod">
          <ac:chgData name="Max Ellis" userId="b7b13959-fe67-447d-ba8b-65e0e2103cad" providerId="ADAL" clId="{6A643E5E-6A76-42D5-A845-AD621811A8AB}" dt="2025-07-25T01:22:49.259" v="295" actId="20577"/>
          <ac:spMkLst>
            <pc:docMk/>
            <pc:sldMk cId="1317740806" sldId="261"/>
            <ac:spMk id="3" creationId="{194859E3-B47E-73DE-53F0-D2D43EAE27B7}"/>
          </ac:spMkLst>
        </pc:spChg>
      </pc:sldChg>
      <pc:sldChg chg="addSp delSp modSp new mod ord setBg">
        <pc:chgData name="Max Ellis" userId="b7b13959-fe67-447d-ba8b-65e0e2103cad" providerId="ADAL" clId="{6A643E5E-6A76-42D5-A845-AD621811A8AB}" dt="2025-07-25T02:36:15.724" v="926" actId="14100"/>
        <pc:sldMkLst>
          <pc:docMk/>
          <pc:sldMk cId="3536823368" sldId="262"/>
        </pc:sldMkLst>
        <pc:spChg chg="mod">
          <ac:chgData name="Max Ellis" userId="b7b13959-fe67-447d-ba8b-65e0e2103cad" providerId="ADAL" clId="{6A643E5E-6A76-42D5-A845-AD621811A8AB}" dt="2025-07-25T02:22:22.058" v="663" actId="113"/>
          <ac:spMkLst>
            <pc:docMk/>
            <pc:sldMk cId="3536823368" sldId="262"/>
            <ac:spMk id="2" creationId="{8B0BFE90-11A6-BFBA-542A-3718896C0D53}"/>
          </ac:spMkLst>
        </pc:spChg>
        <pc:spChg chg="mod ord">
          <ac:chgData name="Max Ellis" userId="b7b13959-fe67-447d-ba8b-65e0e2103cad" providerId="ADAL" clId="{6A643E5E-6A76-42D5-A845-AD621811A8AB}" dt="2025-07-25T02:22:07.580" v="660" actId="207"/>
          <ac:spMkLst>
            <pc:docMk/>
            <pc:sldMk cId="3536823368" sldId="262"/>
            <ac:spMk id="3" creationId="{1C4B1976-C0D0-46F2-EE73-6504AC03CD86}"/>
          </ac:spMkLst>
        </pc:spChg>
        <pc:spChg chg="add mod">
          <ac:chgData name="Max Ellis" userId="b7b13959-fe67-447d-ba8b-65e0e2103cad" providerId="ADAL" clId="{6A643E5E-6A76-42D5-A845-AD621811A8AB}" dt="2025-07-25T02:34:37.536" v="920" actId="20577"/>
          <ac:spMkLst>
            <pc:docMk/>
            <pc:sldMk cId="3536823368" sldId="262"/>
            <ac:spMk id="13" creationId="{6DB3234F-AD72-3D3F-1E66-A7D57D27653C}"/>
          </ac:spMkLst>
        </pc:spChg>
        <pc:spChg chg="add mod">
          <ac:chgData name="Max Ellis" userId="b7b13959-fe67-447d-ba8b-65e0e2103cad" providerId="ADAL" clId="{6A643E5E-6A76-42D5-A845-AD621811A8AB}" dt="2025-07-25T02:32:18.850" v="900" actId="20577"/>
          <ac:spMkLst>
            <pc:docMk/>
            <pc:sldMk cId="3536823368" sldId="262"/>
            <ac:spMk id="16" creationId="{3F5B5C1C-89FD-4FF5-D34E-A002BA642605}"/>
          </ac:spMkLst>
        </pc:spChg>
        <pc:spChg chg="add mod">
          <ac:chgData name="Max Ellis" userId="b7b13959-fe67-447d-ba8b-65e0e2103cad" providerId="ADAL" clId="{6A643E5E-6A76-42D5-A845-AD621811A8AB}" dt="2025-07-25T02:22:15.609" v="662" actId="207"/>
          <ac:spMkLst>
            <pc:docMk/>
            <pc:sldMk cId="3536823368" sldId="262"/>
            <ac:spMk id="17" creationId="{64C09F8F-AF18-B61E-12F8-12A2C71A9BAD}"/>
          </ac:spMkLst>
        </pc:spChg>
        <pc:picChg chg="add mod ord modCrop">
          <ac:chgData name="Max Ellis" userId="b7b13959-fe67-447d-ba8b-65e0e2103cad" providerId="ADAL" clId="{6A643E5E-6A76-42D5-A845-AD621811A8AB}" dt="2025-07-25T02:36:15.724" v="926" actId="14100"/>
          <ac:picMkLst>
            <pc:docMk/>
            <pc:sldMk cId="3536823368" sldId="262"/>
            <ac:picMk id="5" creationId="{BD3BAB0D-4679-4603-5035-2458DB4F6485}"/>
          </ac:picMkLst>
        </pc:picChg>
        <pc:picChg chg="add mod ord modCrop">
          <ac:chgData name="Max Ellis" userId="b7b13959-fe67-447d-ba8b-65e0e2103cad" providerId="ADAL" clId="{6A643E5E-6A76-42D5-A845-AD621811A8AB}" dt="2025-07-25T02:36:15.555" v="925" actId="14100"/>
          <ac:picMkLst>
            <pc:docMk/>
            <pc:sldMk cId="3536823368" sldId="262"/>
            <ac:picMk id="7" creationId="{C8D27C31-77F8-FD22-F2E5-6E2AD8756016}"/>
          </ac:picMkLst>
        </pc:picChg>
        <pc:picChg chg="add mod ord modCrop">
          <ac:chgData name="Max Ellis" userId="b7b13959-fe67-447d-ba8b-65e0e2103cad" providerId="ADAL" clId="{6A643E5E-6A76-42D5-A845-AD621811A8AB}" dt="2025-07-25T02:36:15.341" v="924" actId="14100"/>
          <ac:picMkLst>
            <pc:docMk/>
            <pc:sldMk cId="3536823368" sldId="262"/>
            <ac:picMk id="9" creationId="{38935DA3-41F2-9CD3-1426-461FE5D648B5}"/>
          </ac:picMkLst>
        </pc:picChg>
      </pc:sldChg>
      <pc:sldChg chg="modSp mod ord">
        <pc:chgData name="Max Ellis" userId="b7b13959-fe67-447d-ba8b-65e0e2103cad" providerId="ADAL" clId="{6A643E5E-6A76-42D5-A845-AD621811A8AB}" dt="2025-07-25T02:03:11.282" v="562"/>
        <pc:sldMkLst>
          <pc:docMk/>
          <pc:sldMk cId="599342127" sldId="263"/>
        </pc:sldMkLst>
        <pc:spChg chg="mod">
          <ac:chgData name="Max Ellis" userId="b7b13959-fe67-447d-ba8b-65e0e2103cad" providerId="ADAL" clId="{6A643E5E-6A76-42D5-A845-AD621811A8AB}" dt="2025-07-25T02:02:11.427" v="544" actId="122"/>
          <ac:spMkLst>
            <pc:docMk/>
            <pc:sldMk cId="599342127" sldId="263"/>
            <ac:spMk id="2" creationId="{D3A63DAC-1677-8560-7E89-83A88BE7DF70}"/>
          </ac:spMkLst>
        </pc:spChg>
      </pc:sldChg>
      <pc:sldChg chg="addSp delSp modSp mod ord">
        <pc:chgData name="Max Ellis" userId="b7b13959-fe67-447d-ba8b-65e0e2103cad" providerId="ADAL" clId="{6A643E5E-6A76-42D5-A845-AD621811A8AB}" dt="2025-07-25T02:44:37.649" v="1037" actId="21"/>
        <pc:sldMkLst>
          <pc:docMk/>
          <pc:sldMk cId="2902352250" sldId="264"/>
        </pc:sldMkLst>
        <pc:spChg chg="mod">
          <ac:chgData name="Max Ellis" userId="b7b13959-fe67-447d-ba8b-65e0e2103cad" providerId="ADAL" clId="{6A643E5E-6A76-42D5-A845-AD621811A8AB}" dt="2025-07-25T02:03:02.555" v="558" actId="20577"/>
          <ac:spMkLst>
            <pc:docMk/>
            <pc:sldMk cId="2902352250" sldId="264"/>
            <ac:spMk id="2" creationId="{78B44F23-70A6-2EDA-9D68-714FEED148A4}"/>
          </ac:spMkLst>
        </pc:spChg>
        <pc:picChg chg="mod ord">
          <ac:chgData name="Max Ellis" userId="b7b13959-fe67-447d-ba8b-65e0e2103cad" providerId="ADAL" clId="{6A643E5E-6A76-42D5-A845-AD621811A8AB}" dt="2025-07-25T02:43:55.896" v="1031" actId="1076"/>
          <ac:picMkLst>
            <pc:docMk/>
            <pc:sldMk cId="2902352250" sldId="264"/>
            <ac:picMk id="5" creationId="{EE33C521-7365-9182-EDFA-CE72AF3E5D4F}"/>
          </ac:picMkLst>
        </pc:picChg>
        <pc:picChg chg="mod ord">
          <ac:chgData name="Max Ellis" userId="b7b13959-fe67-447d-ba8b-65e0e2103cad" providerId="ADAL" clId="{6A643E5E-6A76-42D5-A845-AD621811A8AB}" dt="2025-07-25T02:44:04.356" v="1032" actId="1076"/>
          <ac:picMkLst>
            <pc:docMk/>
            <pc:sldMk cId="2902352250" sldId="264"/>
            <ac:picMk id="8" creationId="{1F18381E-0E25-EC32-C836-27F4BFA956D6}"/>
          </ac:picMkLst>
        </pc:picChg>
        <pc:picChg chg="mod ord">
          <ac:chgData name="Max Ellis" userId="b7b13959-fe67-447d-ba8b-65e0e2103cad" providerId="ADAL" clId="{6A643E5E-6A76-42D5-A845-AD621811A8AB}" dt="2025-07-25T02:43:02.369" v="1021" actId="170"/>
          <ac:picMkLst>
            <pc:docMk/>
            <pc:sldMk cId="2902352250" sldId="264"/>
            <ac:picMk id="11" creationId="{76B32EE1-6CEC-3A9E-2328-11ED8B083FE8}"/>
          </ac:picMkLst>
        </pc:picChg>
      </pc:sldChg>
      <pc:sldChg chg="modSp mod">
        <pc:chgData name="Max Ellis" userId="b7b13959-fe67-447d-ba8b-65e0e2103cad" providerId="ADAL" clId="{6A643E5E-6A76-42D5-A845-AD621811A8AB}" dt="2025-07-31T23:57:31.612" v="1161" actId="1037"/>
        <pc:sldMkLst>
          <pc:docMk/>
          <pc:sldMk cId="2222369879" sldId="265"/>
        </pc:sldMkLst>
        <pc:spChg chg="mod">
          <ac:chgData name="Max Ellis" userId="b7b13959-fe67-447d-ba8b-65e0e2103cad" providerId="ADAL" clId="{6A643E5E-6A76-42D5-A845-AD621811A8AB}" dt="2025-07-31T23:40:12.537" v="1156" actId="20577"/>
          <ac:spMkLst>
            <pc:docMk/>
            <pc:sldMk cId="2222369879" sldId="265"/>
            <ac:spMk id="2" creationId="{88AA6A94-1956-E07C-98BA-AD50382CD945}"/>
          </ac:spMkLst>
        </pc:spChg>
        <pc:spChg chg="mod">
          <ac:chgData name="Max Ellis" userId="b7b13959-fe67-447d-ba8b-65e0e2103cad" providerId="ADAL" clId="{6A643E5E-6A76-42D5-A845-AD621811A8AB}" dt="2025-07-31T23:40:25.592" v="1160" actId="20577"/>
          <ac:spMkLst>
            <pc:docMk/>
            <pc:sldMk cId="2222369879" sldId="265"/>
            <ac:spMk id="3" creationId="{726D4A25-0071-5FBF-A45E-9A36E880A873}"/>
          </ac:spMkLst>
        </pc:spChg>
        <pc:picChg chg="mod ord">
          <ac:chgData name="Max Ellis" userId="b7b13959-fe67-447d-ba8b-65e0e2103cad" providerId="ADAL" clId="{6A643E5E-6A76-42D5-A845-AD621811A8AB}" dt="2025-07-31T23:57:31.612" v="1161" actId="1037"/>
          <ac:picMkLst>
            <pc:docMk/>
            <pc:sldMk cId="2222369879" sldId="265"/>
            <ac:picMk id="4" creationId="{972A931D-52CF-C5EF-34E2-E6272874D67C}"/>
          </ac:picMkLst>
        </pc:picChg>
      </pc:sldChg>
      <pc:sldChg chg="modSp mod">
        <pc:chgData name="Max Ellis" userId="b7b13959-fe67-447d-ba8b-65e0e2103cad" providerId="ADAL" clId="{6A643E5E-6A76-42D5-A845-AD621811A8AB}" dt="2025-08-01T00:20:46.963" v="1490" actId="1076"/>
        <pc:sldMkLst>
          <pc:docMk/>
          <pc:sldMk cId="701021983" sldId="266"/>
        </pc:sldMkLst>
        <pc:spChg chg="mod">
          <ac:chgData name="Max Ellis" userId="b7b13959-fe67-447d-ba8b-65e0e2103cad" providerId="ADAL" clId="{6A643E5E-6A76-42D5-A845-AD621811A8AB}" dt="2025-08-01T00:20:46.963" v="1490" actId="1076"/>
          <ac:spMkLst>
            <pc:docMk/>
            <pc:sldMk cId="701021983" sldId="266"/>
            <ac:spMk id="2" creationId="{79A1AA0A-26CE-F369-5BAF-5B02B5ED674C}"/>
          </ac:spMkLst>
        </pc:spChg>
        <pc:picChg chg="mod">
          <ac:chgData name="Max Ellis" userId="b7b13959-fe67-447d-ba8b-65e0e2103cad" providerId="ADAL" clId="{6A643E5E-6A76-42D5-A845-AD621811A8AB}" dt="2025-08-01T00:20:34.131" v="1485" actId="14100"/>
          <ac:picMkLst>
            <pc:docMk/>
            <pc:sldMk cId="701021983" sldId="266"/>
            <ac:picMk id="3" creationId="{4FACAB7F-DDE9-552A-C706-827BFE933C08}"/>
          </ac:picMkLst>
        </pc:picChg>
        <pc:picChg chg="mod">
          <ac:chgData name="Max Ellis" userId="b7b13959-fe67-447d-ba8b-65e0e2103cad" providerId="ADAL" clId="{6A643E5E-6A76-42D5-A845-AD621811A8AB}" dt="2025-08-01T00:20:38.615" v="1488" actId="1076"/>
          <ac:picMkLst>
            <pc:docMk/>
            <pc:sldMk cId="701021983" sldId="266"/>
            <ac:picMk id="4" creationId="{3E9C05B6-2613-9933-A97C-BEDC53B3F365}"/>
          </ac:picMkLst>
        </pc:picChg>
        <pc:picChg chg="mod">
          <ac:chgData name="Max Ellis" userId="b7b13959-fe67-447d-ba8b-65e0e2103cad" providerId="ADAL" clId="{6A643E5E-6A76-42D5-A845-AD621811A8AB}" dt="2025-08-01T00:20:32.221" v="1484" actId="1076"/>
          <ac:picMkLst>
            <pc:docMk/>
            <pc:sldMk cId="701021983" sldId="266"/>
            <ac:picMk id="5" creationId="{DCF87C3C-B589-191F-CFD3-EFDF64AEE07A}"/>
          </ac:picMkLst>
        </pc:picChg>
      </pc:sldChg>
      <pc:sldChg chg="del">
        <pc:chgData name="Max Ellis" userId="b7b13959-fe67-447d-ba8b-65e0e2103cad" providerId="ADAL" clId="{6A643E5E-6A76-42D5-A845-AD621811A8AB}" dt="2025-08-01T00:09:44.714" v="1164" actId="47"/>
        <pc:sldMkLst>
          <pc:docMk/>
          <pc:sldMk cId="2935561077" sldId="267"/>
        </pc:sldMkLst>
      </pc:sldChg>
      <pc:sldChg chg="modSp">
        <pc:chgData name="Max Ellis" userId="b7b13959-fe67-447d-ba8b-65e0e2103cad" providerId="ADAL" clId="{6A643E5E-6A76-42D5-A845-AD621811A8AB}" dt="2025-08-01T00:12:24.104" v="1475" actId="20577"/>
        <pc:sldMkLst>
          <pc:docMk/>
          <pc:sldMk cId="3984364800" sldId="268"/>
        </pc:sldMkLst>
        <pc:graphicFrameChg chg="mod">
          <ac:chgData name="Max Ellis" userId="b7b13959-fe67-447d-ba8b-65e0e2103cad" providerId="ADAL" clId="{6A643E5E-6A76-42D5-A845-AD621811A8AB}" dt="2025-08-01T00:12:24.104" v="1475" actId="20577"/>
          <ac:graphicFrameMkLst>
            <pc:docMk/>
            <pc:sldMk cId="3984364800" sldId="268"/>
            <ac:graphicFrameMk id="20" creationId="{F1EAC961-3B19-ACFE-B169-DDAA55072E97}"/>
          </ac:graphicFrameMkLst>
        </pc:graphicFrameChg>
      </pc:sldChg>
    </pc:docChg>
  </pc:docChgLst>
  <pc:docChgLst>
    <pc:chgData name="Brodie Buick" userId="S::240443@cardijn.catholic.edu.au::2de6bfd2-514e-4e47-9a79-2382ef188589" providerId="AD" clId="Web-{9F641124-0390-2271-AE0C-54BB01C3F3B0}"/>
    <pc:docChg chg="modSld">
      <pc:chgData name="Brodie Buick" userId="S::240443@cardijn.catholic.edu.au::2de6bfd2-514e-4e47-9a79-2382ef188589" providerId="AD" clId="Web-{9F641124-0390-2271-AE0C-54BB01C3F3B0}" dt="2025-07-25T01:09:17.686" v="107"/>
      <pc:docMkLst>
        <pc:docMk/>
      </pc:docMkLst>
      <pc:sldChg chg="modSp">
        <pc:chgData name="Brodie Buick" userId="S::240443@cardijn.catholic.edu.au::2de6bfd2-514e-4e47-9a79-2382ef188589" providerId="AD" clId="Web-{9F641124-0390-2271-AE0C-54BB01C3F3B0}" dt="2025-07-25T00:14:39.769" v="7" actId="20577"/>
        <pc:sldMkLst>
          <pc:docMk/>
          <pc:sldMk cId="3361504621" sldId="257"/>
        </pc:sldMkLst>
        <pc:spChg chg="mod">
          <ac:chgData name="Brodie Buick" userId="S::240443@cardijn.catholic.edu.au::2de6bfd2-514e-4e47-9a79-2382ef188589" providerId="AD" clId="Web-{9F641124-0390-2271-AE0C-54BB01C3F3B0}" dt="2025-07-25T00:14:39.769" v="7" actId="20577"/>
          <ac:spMkLst>
            <pc:docMk/>
            <pc:sldMk cId="3361504621" sldId="257"/>
            <ac:spMk id="5" creationId="{4CA3D930-2EFD-CB1C-6428-7CE3D69C12D0}"/>
          </ac:spMkLst>
        </pc:spChg>
      </pc:sldChg>
      <pc:sldChg chg="modSp">
        <pc:chgData name="Brodie Buick" userId="S::240443@cardijn.catholic.edu.au::2de6bfd2-514e-4e47-9a79-2382ef188589" providerId="AD" clId="Web-{9F641124-0390-2271-AE0C-54BB01C3F3B0}" dt="2025-07-25T01:09:17.686" v="107"/>
        <pc:sldMkLst>
          <pc:docMk/>
          <pc:sldMk cId="4148833834" sldId="258"/>
        </pc:sldMkLst>
        <pc:spChg chg="mod">
          <ac:chgData name="Brodie Buick" userId="S::240443@cardijn.catholic.edu.au::2de6bfd2-514e-4e47-9a79-2382ef188589" providerId="AD" clId="Web-{9F641124-0390-2271-AE0C-54BB01C3F3B0}" dt="2025-07-25T00:20:56.357" v="10" actId="20577"/>
          <ac:spMkLst>
            <pc:docMk/>
            <pc:sldMk cId="4148833834" sldId="258"/>
            <ac:spMk id="2" creationId="{6E80AD50-4BA1-C688-47F3-84BE6C2D5532}"/>
          </ac:spMkLst>
        </pc:spChg>
      </pc:sldChg>
    </pc:docChg>
  </pc:docChgLst>
  <pc:docChgLst>
    <pc:chgData name="Brodie Buick" userId="S::240443@cardijn.catholic.edu.au::2de6bfd2-514e-4e47-9a79-2382ef188589" providerId="AD" clId="Web-{6F0483F7-89DE-D535-6CDD-54CD20C8931C}"/>
    <pc:docChg chg="modSld">
      <pc:chgData name="Brodie Buick" userId="S::240443@cardijn.catholic.edu.au::2de6bfd2-514e-4e47-9a79-2382ef188589" providerId="AD" clId="Web-{6F0483F7-89DE-D535-6CDD-54CD20C8931C}" dt="2025-07-31T02:40:03.565" v="3" actId="20577"/>
      <pc:docMkLst>
        <pc:docMk/>
      </pc:docMkLst>
      <pc:sldChg chg="modSp">
        <pc:chgData name="Brodie Buick" userId="S::240443@cardijn.catholic.edu.au::2de6bfd2-514e-4e47-9a79-2382ef188589" providerId="AD" clId="Web-{6F0483F7-89DE-D535-6CDD-54CD20C8931C}" dt="2025-07-31T02:40:03.565" v="3" actId="20577"/>
        <pc:sldMkLst>
          <pc:docMk/>
          <pc:sldMk cId="599342127" sldId="263"/>
        </pc:sldMkLst>
        <pc:spChg chg="mod">
          <ac:chgData name="Brodie Buick" userId="S::240443@cardijn.catholic.edu.au::2de6bfd2-514e-4e47-9a79-2382ef188589" providerId="AD" clId="Web-{6F0483F7-89DE-D535-6CDD-54CD20C8931C}" dt="2025-07-31T02:40:03.565" v="3" actId="20577"/>
          <ac:spMkLst>
            <pc:docMk/>
            <pc:sldMk cId="599342127" sldId="263"/>
            <ac:spMk id="3" creationId="{F11438A6-C39A-3DC8-CC28-8E54A9B5C09F}"/>
          </ac:spMkLst>
        </pc:spChg>
      </pc:sldChg>
    </pc:docChg>
  </pc:docChgLst>
  <pc:docChgLst>
    <pc:chgData name="Brodie Buick" userId="S::240443@cardijn.catholic.edu.au::2de6bfd2-514e-4e47-9a79-2382ef188589" providerId="AD" clId="Web-{A6F3BA09-49E7-CD48-B885-863B7C16DFB9}"/>
    <pc:docChg chg="addSld modSld sldOrd">
      <pc:chgData name="Brodie Buick" userId="S::240443@cardijn.catholic.edu.au::2de6bfd2-514e-4e47-9a79-2382ef188589" providerId="AD" clId="Web-{A6F3BA09-49E7-CD48-B885-863B7C16DFB9}" dt="2025-07-31T01:43:09.314" v="356" actId="14100"/>
      <pc:docMkLst>
        <pc:docMk/>
      </pc:docMkLst>
      <pc:sldChg chg="addSp delSp modSp new mod ord setBg">
        <pc:chgData name="Brodie Buick" userId="S::240443@cardijn.catholic.edu.au::2de6bfd2-514e-4e47-9a79-2382ef188589" providerId="AD" clId="Web-{A6F3BA09-49E7-CD48-B885-863B7C16DFB9}" dt="2025-07-31T01:43:09.314" v="356" actId="14100"/>
        <pc:sldMkLst>
          <pc:docMk/>
          <pc:sldMk cId="3984364800" sldId="268"/>
        </pc:sldMkLst>
        <pc:spChg chg="mod">
          <ac:chgData name="Brodie Buick" userId="S::240443@cardijn.catholic.edu.au::2de6bfd2-514e-4e47-9a79-2382ef188589" providerId="AD" clId="Web-{A6F3BA09-49E7-CD48-B885-863B7C16DFB9}" dt="2025-07-31T01:38:45.842" v="289" actId="1076"/>
          <ac:spMkLst>
            <pc:docMk/>
            <pc:sldMk cId="3984364800" sldId="268"/>
            <ac:spMk id="2" creationId="{A73A119A-FF69-8553-F6EF-5CD85861A90C}"/>
          </ac:spMkLst>
        </pc:spChg>
        <pc:spChg chg="add del mod">
          <ac:chgData name="Brodie Buick" userId="S::240443@cardijn.catholic.edu.au::2de6bfd2-514e-4e47-9a79-2382ef188589" providerId="AD" clId="Web-{A6F3BA09-49E7-CD48-B885-863B7C16DFB9}" dt="2025-07-31T01:36:11.478" v="268"/>
          <ac:spMkLst>
            <pc:docMk/>
            <pc:sldMk cId="3984364800" sldId="268"/>
            <ac:spMk id="3" creationId="{75A93FFA-A215-6E19-68C0-6E52C0B36483}"/>
          </ac:spMkLst>
        </pc:spChg>
        <pc:spChg chg="add del">
          <ac:chgData name="Brodie Buick" userId="S::240443@cardijn.catholic.edu.au::2de6bfd2-514e-4e47-9a79-2382ef188589" providerId="AD" clId="Web-{A6F3BA09-49E7-CD48-B885-863B7C16DFB9}" dt="2025-07-31T01:36:11.431" v="267"/>
          <ac:spMkLst>
            <pc:docMk/>
            <pc:sldMk cId="3984364800" sldId="268"/>
            <ac:spMk id="9" creationId="{BACC6370-2D7E-4714-9D71-7542949D7D5D}"/>
          </ac:spMkLst>
        </pc:spChg>
        <pc:spChg chg="add del">
          <ac:chgData name="Brodie Buick" userId="S::240443@cardijn.catholic.edu.au::2de6bfd2-514e-4e47-9a79-2382ef188589" providerId="AD" clId="Web-{A6F3BA09-49E7-CD48-B885-863B7C16DFB9}" dt="2025-07-31T01:36:11.431" v="267"/>
          <ac:spMkLst>
            <pc:docMk/>
            <pc:sldMk cId="3984364800" sldId="268"/>
            <ac:spMk id="11" creationId="{F68B3F68-107C-434F-AA38-110D5EA91B85}"/>
          </ac:spMkLst>
        </pc:spChg>
        <pc:spChg chg="add del">
          <ac:chgData name="Brodie Buick" userId="S::240443@cardijn.catholic.edu.au::2de6bfd2-514e-4e47-9a79-2382ef188589" providerId="AD" clId="Web-{A6F3BA09-49E7-CD48-B885-863B7C16DFB9}" dt="2025-07-31T01:36:11.431" v="267"/>
          <ac:spMkLst>
            <pc:docMk/>
            <pc:sldMk cId="3984364800" sldId="268"/>
            <ac:spMk id="13" creationId="{AAD0DBB9-1A4B-4391-81D4-CB19F9AB918A}"/>
          </ac:spMkLst>
        </pc:spChg>
        <pc:spChg chg="add del">
          <ac:chgData name="Brodie Buick" userId="S::240443@cardijn.catholic.edu.au::2de6bfd2-514e-4e47-9a79-2382ef188589" providerId="AD" clId="Web-{A6F3BA09-49E7-CD48-B885-863B7C16DFB9}" dt="2025-07-31T01:36:11.431" v="267"/>
          <ac:spMkLst>
            <pc:docMk/>
            <pc:sldMk cId="3984364800" sldId="268"/>
            <ac:spMk id="15" creationId="{063BBA22-50EA-4C4D-BE05-F1CE4E63AA56}"/>
          </ac:spMkLst>
        </pc:spChg>
        <pc:spChg chg="add">
          <ac:chgData name="Brodie Buick" userId="S::240443@cardijn.catholic.edu.au::2de6bfd2-514e-4e47-9a79-2382ef188589" providerId="AD" clId="Web-{A6F3BA09-49E7-CD48-B885-863B7C16DFB9}" dt="2025-07-31T01:36:11.478" v="268"/>
          <ac:spMkLst>
            <pc:docMk/>
            <pc:sldMk cId="3984364800" sldId="268"/>
            <ac:spMk id="17" creationId="{53B021B3-DE93-4AB7-8A18-CF5F1CED88B8}"/>
          </ac:spMkLst>
        </pc:spChg>
        <pc:spChg chg="add del">
          <ac:chgData name="Brodie Buick" userId="S::240443@cardijn.catholic.edu.au::2de6bfd2-514e-4e47-9a79-2382ef188589" providerId="AD" clId="Web-{A6F3BA09-49E7-CD48-B885-863B7C16DFB9}" dt="2025-07-31T01:42:24.001" v="351"/>
          <ac:spMkLst>
            <pc:docMk/>
            <pc:sldMk cId="3984364800" sldId="268"/>
            <ac:spMk id="18" creationId="{52D502E5-F6B4-4D58-B4AE-FC466FF15EE8}"/>
          </ac:spMkLst>
        </pc:spChg>
        <pc:spChg chg="add del">
          <ac:chgData name="Brodie Buick" userId="S::240443@cardijn.catholic.edu.au::2de6bfd2-514e-4e47-9a79-2382ef188589" providerId="AD" clId="Web-{A6F3BA09-49E7-CD48-B885-863B7C16DFB9}" dt="2025-07-31T01:42:18.658" v="350"/>
          <ac:spMkLst>
            <pc:docMk/>
            <pc:sldMk cId="3984364800" sldId="268"/>
            <ac:spMk id="19" creationId="{9DECDBF4-02B6-4BB4-B65B-B8107AD6A9E8}"/>
          </ac:spMkLst>
        </pc:spChg>
        <pc:spChg chg="add mod">
          <ac:chgData name="Brodie Buick" userId="S::240443@cardijn.catholic.edu.au::2de6bfd2-514e-4e47-9a79-2382ef188589" providerId="AD" clId="Web-{A6F3BA09-49E7-CD48-B885-863B7C16DFB9}" dt="2025-07-31T01:38:01.763" v="288" actId="1076"/>
          <ac:spMkLst>
            <pc:docMk/>
            <pc:sldMk cId="3984364800" sldId="268"/>
            <ac:spMk id="55" creationId="{C07C285A-5CF2-4354-9D13-511039D0F801}"/>
          </ac:spMkLst>
        </pc:spChg>
        <pc:spChg chg="add mod">
          <ac:chgData name="Brodie Buick" userId="S::240443@cardijn.catholic.edu.au::2de6bfd2-514e-4e47-9a79-2382ef188589" providerId="AD" clId="Web-{A6F3BA09-49E7-CD48-B885-863B7C16DFB9}" dt="2025-07-31T01:42:30.439" v="352" actId="14100"/>
          <ac:spMkLst>
            <pc:docMk/>
            <pc:sldMk cId="3984364800" sldId="268"/>
            <ac:spMk id="86" creationId="{215DF683-C76D-7525-15D0-980045B79170}"/>
          </ac:spMkLst>
        </pc:spChg>
        <pc:spChg chg="add mod">
          <ac:chgData name="Brodie Buick" userId="S::240443@cardijn.catholic.edu.au::2de6bfd2-514e-4e47-9a79-2382ef188589" providerId="AD" clId="Web-{A6F3BA09-49E7-CD48-B885-863B7C16DFB9}" dt="2025-07-31T01:43:09.314" v="356" actId="14100"/>
          <ac:spMkLst>
            <pc:docMk/>
            <pc:sldMk cId="3984364800" sldId="268"/>
            <ac:spMk id="87" creationId="{DD2449A9-E0C1-06FC-E839-19DB056E63BC}"/>
          </ac:spMkLst>
        </pc:spChg>
        <pc:graphicFrameChg chg="add del">
          <ac:chgData name="Brodie Buick" userId="S::240443@cardijn.catholic.edu.au::2de6bfd2-514e-4e47-9a79-2382ef188589" providerId="AD" clId="Web-{A6F3BA09-49E7-CD48-B885-863B7C16DFB9}" dt="2025-07-31T01:36:11.431" v="267"/>
          <ac:graphicFrameMkLst>
            <pc:docMk/>
            <pc:sldMk cId="3984364800" sldId="268"/>
            <ac:graphicFrameMk id="5" creationId="{43A8FB6F-120A-2D97-002B-462A967D5314}"/>
          </ac:graphicFrameMkLst>
        </pc:graphicFrameChg>
        <pc:graphicFrameChg chg="add mod modGraphic">
          <ac:chgData name="Brodie Buick" userId="S::240443@cardijn.catholic.edu.au::2de6bfd2-514e-4e47-9a79-2382ef188589" providerId="AD" clId="Web-{A6F3BA09-49E7-CD48-B885-863B7C16DFB9}" dt="2025-07-31T01:37:19.855" v="282" actId="1076"/>
          <ac:graphicFrameMkLst>
            <pc:docMk/>
            <pc:sldMk cId="3984364800" sldId="268"/>
            <ac:graphicFrameMk id="20" creationId="{F1EAC961-3B19-ACFE-B169-DDAA55072E97}"/>
          </ac:graphicFrameMkLst>
        </pc:graphicFrameChg>
      </pc:sldChg>
    </pc:docChg>
  </pc:docChgLst>
  <pc:docChgLst>
    <pc:chgData name="Eddison Sterna" userId="S::210085@cardijn.catholic.edu.au::70cf2f13-dd31-44c2-bfec-fa3261337811" providerId="AD" clId="Web-{4CB34FAE-9CAC-D762-5700-0B9FA7E72F7A}"/>
    <pc:docChg chg="addSld delSld modSld sldOrd">
      <pc:chgData name="Eddison Sterna" userId="S::210085@cardijn.catholic.edu.au::70cf2f13-dd31-44c2-bfec-fa3261337811" providerId="AD" clId="Web-{4CB34FAE-9CAC-D762-5700-0B9FA7E72F7A}" dt="2025-07-25T04:49:38.782" v="991" actId="14100"/>
      <pc:docMkLst>
        <pc:docMk/>
      </pc:docMkLst>
      <pc:sldChg chg="ord">
        <pc:chgData name="Eddison Sterna" userId="S::210085@cardijn.catholic.edu.au::70cf2f13-dd31-44c2-bfec-fa3261337811" providerId="AD" clId="Web-{4CB34FAE-9CAC-D762-5700-0B9FA7E72F7A}" dt="2025-07-25T03:24:56.152" v="972"/>
        <pc:sldMkLst>
          <pc:docMk/>
          <pc:sldMk cId="4148833834" sldId="258"/>
        </pc:sldMkLst>
      </pc:sldChg>
      <pc:sldChg chg="addSp modSp">
        <pc:chgData name="Eddison Sterna" userId="S::210085@cardijn.catholic.edu.au::70cf2f13-dd31-44c2-bfec-fa3261337811" providerId="AD" clId="Web-{4CB34FAE-9CAC-D762-5700-0B9FA7E72F7A}" dt="2025-07-25T03:00:55.432" v="956" actId="1076"/>
        <pc:sldMkLst>
          <pc:docMk/>
          <pc:sldMk cId="3915588599" sldId="259"/>
        </pc:sldMkLst>
        <pc:spChg chg="mod">
          <ac:chgData name="Eddison Sterna" userId="S::210085@cardijn.catholic.edu.au::70cf2f13-dd31-44c2-bfec-fa3261337811" providerId="AD" clId="Web-{4CB34FAE-9CAC-D762-5700-0B9FA7E72F7A}" dt="2025-07-25T01:14:50.621" v="346" actId="20577"/>
          <ac:spMkLst>
            <pc:docMk/>
            <pc:sldMk cId="3915588599" sldId="259"/>
            <ac:spMk id="2" creationId="{C3E5EF51-19C1-0CAA-2B2E-BC270B9B93AD}"/>
          </ac:spMkLst>
        </pc:spChg>
        <pc:spChg chg="mod">
          <ac:chgData name="Eddison Sterna" userId="S::210085@cardijn.catholic.edu.au::70cf2f13-dd31-44c2-bfec-fa3261337811" providerId="AD" clId="Web-{4CB34FAE-9CAC-D762-5700-0B9FA7E72F7A}" dt="2025-07-25T01:34:37.095" v="357" actId="1076"/>
          <ac:spMkLst>
            <pc:docMk/>
            <pc:sldMk cId="3915588599" sldId="259"/>
            <ac:spMk id="3" creationId="{25E5EE84-74C3-400C-3856-C999A956DD0D}"/>
          </ac:spMkLst>
        </pc:spChg>
        <pc:picChg chg="add mod">
          <ac:chgData name="Eddison Sterna" userId="S::210085@cardijn.catholic.edu.au::70cf2f13-dd31-44c2-bfec-fa3261337811" providerId="AD" clId="Web-{4CB34FAE-9CAC-D762-5700-0B9FA7E72F7A}" dt="2025-07-25T03:00:55.432" v="956" actId="1076"/>
          <ac:picMkLst>
            <pc:docMk/>
            <pc:sldMk cId="3915588599" sldId="259"/>
            <ac:picMk id="4" creationId="{2FF928A1-12C6-9B39-51FC-EB28DE1F32D3}"/>
          </ac:picMkLst>
        </pc:picChg>
      </pc:sldChg>
      <pc:sldChg chg="addSp delSp modSp add replId">
        <pc:chgData name="Eddison Sterna" userId="S::210085@cardijn.catholic.edu.au::70cf2f13-dd31-44c2-bfec-fa3261337811" providerId="AD" clId="Web-{4CB34FAE-9CAC-D762-5700-0B9FA7E72F7A}" dt="2025-07-25T04:49:38.782" v="991" actId="14100"/>
        <pc:sldMkLst>
          <pc:docMk/>
          <pc:sldMk cId="599342127" sldId="263"/>
        </pc:sldMkLst>
        <pc:spChg chg="mod">
          <ac:chgData name="Eddison Sterna" userId="S::210085@cardijn.catholic.edu.au::70cf2f13-dd31-44c2-bfec-fa3261337811" providerId="AD" clId="Web-{4CB34FAE-9CAC-D762-5700-0B9FA7E72F7A}" dt="2025-07-25T01:35:49.427" v="381" actId="20577"/>
          <ac:spMkLst>
            <pc:docMk/>
            <pc:sldMk cId="599342127" sldId="263"/>
            <ac:spMk id="2" creationId="{D3A63DAC-1677-8560-7E89-83A88BE7DF70}"/>
          </ac:spMkLst>
        </pc:spChg>
        <pc:spChg chg="mod">
          <ac:chgData name="Eddison Sterna" userId="S::210085@cardijn.catholic.edu.au::70cf2f13-dd31-44c2-bfec-fa3261337811" providerId="AD" clId="Web-{4CB34FAE-9CAC-D762-5700-0B9FA7E72F7A}" dt="2025-07-25T02:08:45.336" v="945" actId="20577"/>
          <ac:spMkLst>
            <pc:docMk/>
            <pc:sldMk cId="599342127" sldId="263"/>
            <ac:spMk id="3" creationId="{F11438A6-C39A-3DC8-CC28-8E54A9B5C09F}"/>
          </ac:spMkLst>
        </pc:spChg>
        <pc:picChg chg="add mod">
          <ac:chgData name="Eddison Sterna" userId="S::210085@cardijn.catholic.edu.au::70cf2f13-dd31-44c2-bfec-fa3261337811" providerId="AD" clId="Web-{4CB34FAE-9CAC-D762-5700-0B9FA7E72F7A}" dt="2025-07-25T04:49:38.782" v="991" actId="14100"/>
          <ac:picMkLst>
            <pc:docMk/>
            <pc:sldMk cId="599342127" sldId="263"/>
            <ac:picMk id="5" creationId="{18FA2EBF-790F-5B35-703A-5F41E743C1B1}"/>
          </ac:picMkLst>
        </pc:picChg>
      </pc:sldChg>
      <pc:sldChg chg="new del">
        <pc:chgData name="Eddison Sterna" userId="S::210085@cardijn.catholic.edu.au::70cf2f13-dd31-44c2-bfec-fa3261337811" providerId="AD" clId="Web-{4CB34FAE-9CAC-D762-5700-0B9FA7E72F7A}" dt="2025-07-25T01:35:18.628" v="363"/>
        <pc:sldMkLst>
          <pc:docMk/>
          <pc:sldMk cId="2221867321" sldId="263"/>
        </pc:sldMkLst>
      </pc:sldChg>
      <pc:sldChg chg="add del replId">
        <pc:chgData name="Eddison Sterna" userId="S::210085@cardijn.catholic.edu.au::70cf2f13-dd31-44c2-bfec-fa3261337811" providerId="AD" clId="Web-{4CB34FAE-9CAC-D762-5700-0B9FA7E72F7A}" dt="2025-07-25T01:38:18.639" v="447"/>
        <pc:sldMkLst>
          <pc:docMk/>
          <pc:sldMk cId="290119253" sldId="264"/>
        </pc:sldMkLst>
      </pc:sldChg>
      <pc:sldChg chg="addSp delSp modSp add ord replId">
        <pc:chgData name="Eddison Sterna" userId="S::210085@cardijn.catholic.edu.au::70cf2f13-dd31-44c2-bfec-fa3261337811" providerId="AD" clId="Web-{4CB34FAE-9CAC-D762-5700-0B9FA7E72F7A}" dt="2025-07-25T02:42:59.353" v="954" actId="1076"/>
        <pc:sldMkLst>
          <pc:docMk/>
          <pc:sldMk cId="2902352250" sldId="264"/>
        </pc:sldMkLst>
        <pc:spChg chg="mod">
          <ac:chgData name="Eddison Sterna" userId="S::210085@cardijn.catholic.edu.au::70cf2f13-dd31-44c2-bfec-fa3261337811" providerId="AD" clId="Web-{4CB34FAE-9CAC-D762-5700-0B9FA7E72F7A}" dt="2025-07-25T01:45:03.959" v="781" actId="20577"/>
          <ac:spMkLst>
            <pc:docMk/>
            <pc:sldMk cId="2902352250" sldId="264"/>
            <ac:spMk id="2" creationId="{78B44F23-70A6-2EDA-9D68-714FEED148A4}"/>
          </ac:spMkLst>
        </pc:spChg>
        <pc:spChg chg="mod">
          <ac:chgData name="Eddison Sterna" userId="S::210085@cardijn.catholic.edu.au::70cf2f13-dd31-44c2-bfec-fa3261337811" providerId="AD" clId="Web-{4CB34FAE-9CAC-D762-5700-0B9FA7E72F7A}" dt="2025-07-25T01:49:10.801" v="788" actId="20577"/>
          <ac:spMkLst>
            <pc:docMk/>
            <pc:sldMk cId="2902352250" sldId="264"/>
            <ac:spMk id="3" creationId="{34CF3320-298B-F2B4-AB34-3374A4FB8D2B}"/>
          </ac:spMkLst>
        </pc:spChg>
        <pc:picChg chg="add mod modCrop">
          <ac:chgData name="Eddison Sterna" userId="S::210085@cardijn.catholic.edu.au::70cf2f13-dd31-44c2-bfec-fa3261337811" providerId="AD" clId="Web-{4CB34FAE-9CAC-D762-5700-0B9FA7E72F7A}" dt="2025-07-25T02:00:43.012" v="802" actId="14100"/>
          <ac:picMkLst>
            <pc:docMk/>
            <pc:sldMk cId="2902352250" sldId="264"/>
            <ac:picMk id="5" creationId="{EE33C521-7365-9182-EDFA-CE72AF3E5D4F}"/>
          </ac:picMkLst>
        </pc:picChg>
        <pc:picChg chg="add mod">
          <ac:chgData name="Eddison Sterna" userId="S::210085@cardijn.catholic.edu.au::70cf2f13-dd31-44c2-bfec-fa3261337811" providerId="AD" clId="Web-{4CB34FAE-9CAC-D762-5700-0B9FA7E72F7A}" dt="2025-07-25T02:01:39.297" v="813" actId="1076"/>
          <ac:picMkLst>
            <pc:docMk/>
            <pc:sldMk cId="2902352250" sldId="264"/>
            <ac:picMk id="8" creationId="{1F18381E-0E25-EC32-C836-27F4BFA956D6}"/>
          </ac:picMkLst>
        </pc:picChg>
        <pc:picChg chg="add mod">
          <ac:chgData name="Eddison Sterna" userId="S::210085@cardijn.catholic.edu.au::70cf2f13-dd31-44c2-bfec-fa3261337811" providerId="AD" clId="Web-{4CB34FAE-9CAC-D762-5700-0B9FA7E72F7A}" dt="2025-07-25T02:42:59.353" v="954" actId="1076"/>
          <ac:picMkLst>
            <pc:docMk/>
            <pc:sldMk cId="2902352250" sldId="264"/>
            <ac:picMk id="11" creationId="{76B32EE1-6CEC-3A9E-2328-11ED8B083FE8}"/>
          </ac:picMkLst>
        </pc:picChg>
      </pc:sldChg>
      <pc:sldChg chg="addSp delSp modSp new">
        <pc:chgData name="Eddison Sterna" userId="S::210085@cardijn.catholic.edu.au::70cf2f13-dd31-44c2-bfec-fa3261337811" providerId="AD" clId="Web-{4CB34FAE-9CAC-D762-5700-0B9FA7E72F7A}" dt="2025-07-25T04:37:58.407" v="984" actId="14100"/>
        <pc:sldMkLst>
          <pc:docMk/>
          <pc:sldMk cId="701021983" sldId="266"/>
        </pc:sldMkLst>
        <pc:spChg chg="mod">
          <ac:chgData name="Eddison Sterna" userId="S::210085@cardijn.catholic.edu.au::70cf2f13-dd31-44c2-bfec-fa3261337811" providerId="AD" clId="Web-{4CB34FAE-9CAC-D762-5700-0B9FA7E72F7A}" dt="2025-07-25T03:24:46.229" v="971" actId="20577"/>
          <ac:spMkLst>
            <pc:docMk/>
            <pc:sldMk cId="701021983" sldId="266"/>
            <ac:spMk id="2" creationId="{79A1AA0A-26CE-F369-5BAF-5B02B5ED674C}"/>
          </ac:spMkLst>
        </pc:spChg>
        <pc:picChg chg="add mod">
          <ac:chgData name="Eddison Sterna" userId="S::210085@cardijn.catholic.edu.au::70cf2f13-dd31-44c2-bfec-fa3261337811" providerId="AD" clId="Web-{4CB34FAE-9CAC-D762-5700-0B9FA7E72F7A}" dt="2025-07-25T04:37:58.407" v="984" actId="14100"/>
          <ac:picMkLst>
            <pc:docMk/>
            <pc:sldMk cId="701021983" sldId="266"/>
            <ac:picMk id="3" creationId="{4FACAB7F-DDE9-552A-C706-827BFE933C08}"/>
          </ac:picMkLst>
        </pc:picChg>
        <pc:picChg chg="add mod ord">
          <ac:chgData name="Eddison Sterna" userId="S::210085@cardijn.catholic.edu.au::70cf2f13-dd31-44c2-bfec-fa3261337811" providerId="AD" clId="Web-{4CB34FAE-9CAC-D762-5700-0B9FA7E72F7A}" dt="2025-07-25T03:48:24.792" v="975" actId="14100"/>
          <ac:picMkLst>
            <pc:docMk/>
            <pc:sldMk cId="701021983" sldId="266"/>
            <ac:picMk id="4" creationId="{3E9C05B6-2613-9933-A97C-BEDC53B3F365}"/>
          </ac:picMkLst>
        </pc:picChg>
        <pc:picChg chg="add mod">
          <ac:chgData name="Eddison Sterna" userId="S::210085@cardijn.catholic.edu.au::70cf2f13-dd31-44c2-bfec-fa3261337811" providerId="AD" clId="Web-{4CB34FAE-9CAC-D762-5700-0B9FA7E72F7A}" dt="2025-07-25T03:51:00.717" v="979" actId="14100"/>
          <ac:picMkLst>
            <pc:docMk/>
            <pc:sldMk cId="701021983" sldId="266"/>
            <ac:picMk id="5" creationId="{DCF87C3C-B589-191F-CFD3-EFDF64AEE07A}"/>
          </ac:picMkLst>
        </pc:picChg>
      </pc:sldChg>
    </pc:docChg>
  </pc:docChgLst>
  <pc:docChgLst>
    <pc:chgData name="Brodie Buick" userId="S::240443@cardijn.catholic.edu.au::2de6bfd2-514e-4e47-9a79-2382ef188589" providerId="AD" clId="Web-{45636B67-200D-BA19-F8E3-E219737670A2}"/>
    <pc:docChg chg="modSld">
      <pc:chgData name="Brodie Buick" userId="S::240443@cardijn.catholic.edu.au::2de6bfd2-514e-4e47-9a79-2382ef188589" providerId="AD" clId="Web-{45636B67-200D-BA19-F8E3-E219737670A2}" dt="2025-07-25T01:12:21.028" v="5" actId="1076"/>
      <pc:docMkLst>
        <pc:docMk/>
      </pc:docMkLst>
      <pc:sldChg chg="modSp">
        <pc:chgData name="Brodie Buick" userId="S::240443@cardijn.catholic.edu.au::2de6bfd2-514e-4e47-9a79-2382ef188589" providerId="AD" clId="Web-{45636B67-200D-BA19-F8E3-E219737670A2}" dt="2025-07-25T01:12:21.028" v="5" actId="1076"/>
        <pc:sldMkLst>
          <pc:docMk/>
          <pc:sldMk cId="4148833834" sldId="258"/>
        </pc:sldMkLst>
      </pc:sldChg>
    </pc:docChg>
  </pc:docChgLst>
  <pc:docChgLst>
    <pc:chgData name="Brodie Buick" userId="S::240443@cardijn.catholic.edu.au::2de6bfd2-514e-4e47-9a79-2382ef188589" providerId="AD" clId="Web-{46338FA3-C27C-DC9D-5004-5314E8DD1FFF}"/>
    <pc:docChg chg="addSld modSld">
      <pc:chgData name="Brodie Buick" userId="S::240443@cardijn.catholic.edu.au::2de6bfd2-514e-4e47-9a79-2382ef188589" providerId="AD" clId="Web-{46338FA3-C27C-DC9D-5004-5314E8DD1FFF}" dt="2025-07-30T02:51:33.249" v="602" actId="20577"/>
      <pc:docMkLst>
        <pc:docMk/>
      </pc:docMkLst>
      <pc:sldChg chg="modSp">
        <pc:chgData name="Brodie Buick" userId="S::240443@cardijn.catholic.edu.au::2de6bfd2-514e-4e47-9a79-2382ef188589" providerId="AD" clId="Web-{46338FA3-C27C-DC9D-5004-5314E8DD1FFF}" dt="2025-07-30T02:17:26.405" v="594" actId="20577"/>
        <pc:sldMkLst>
          <pc:docMk/>
          <pc:sldMk cId="599342127" sldId="263"/>
        </pc:sldMkLst>
        <pc:spChg chg="mod">
          <ac:chgData name="Brodie Buick" userId="S::240443@cardijn.catholic.edu.au::2de6bfd2-514e-4e47-9a79-2382ef188589" providerId="AD" clId="Web-{46338FA3-C27C-DC9D-5004-5314E8DD1FFF}" dt="2025-07-30T02:17:26.405" v="594" actId="20577"/>
          <ac:spMkLst>
            <pc:docMk/>
            <pc:sldMk cId="599342127" sldId="263"/>
            <ac:spMk id="3" creationId="{F11438A6-C39A-3DC8-CC28-8E54A9B5C09F}"/>
          </ac:spMkLst>
        </pc:spChg>
        <pc:picChg chg="mod">
          <ac:chgData name="Brodie Buick" userId="S::240443@cardijn.catholic.edu.au::2de6bfd2-514e-4e47-9a79-2382ef188589" providerId="AD" clId="Web-{46338FA3-C27C-DC9D-5004-5314E8DD1FFF}" dt="2025-07-30T02:16:02.733" v="592" actId="1076"/>
          <ac:picMkLst>
            <pc:docMk/>
            <pc:sldMk cId="599342127" sldId="263"/>
            <ac:picMk id="5" creationId="{18FA2EBF-790F-5B35-703A-5F41E743C1B1}"/>
          </ac:picMkLst>
        </pc:picChg>
      </pc:sldChg>
      <pc:sldChg chg="modSp">
        <pc:chgData name="Brodie Buick" userId="S::240443@cardijn.catholic.edu.au::2de6bfd2-514e-4e47-9a79-2382ef188589" providerId="AD" clId="Web-{46338FA3-C27C-DC9D-5004-5314E8DD1FFF}" dt="2025-07-30T02:15:55.529" v="591" actId="20577"/>
        <pc:sldMkLst>
          <pc:docMk/>
          <pc:sldMk cId="2902352250" sldId="264"/>
        </pc:sldMkLst>
        <pc:spChg chg="mod">
          <ac:chgData name="Brodie Buick" userId="S::240443@cardijn.catholic.edu.au::2de6bfd2-514e-4e47-9a79-2382ef188589" providerId="AD" clId="Web-{46338FA3-C27C-DC9D-5004-5314E8DD1FFF}" dt="2025-07-30T02:15:55.529" v="591" actId="20577"/>
          <ac:spMkLst>
            <pc:docMk/>
            <pc:sldMk cId="2902352250" sldId="264"/>
            <ac:spMk id="3" creationId="{34CF3320-298B-F2B4-AB34-3374A4FB8D2B}"/>
          </ac:spMkLst>
        </pc:spChg>
      </pc:sldChg>
      <pc:sldChg chg="addSp modSp">
        <pc:chgData name="Brodie Buick" userId="S::240443@cardijn.catholic.edu.au::2de6bfd2-514e-4e47-9a79-2382ef188589" providerId="AD" clId="Web-{46338FA3-C27C-DC9D-5004-5314E8DD1FFF}" dt="2025-07-30T02:14:13.356" v="458" actId="20577"/>
        <pc:sldMkLst>
          <pc:docMk/>
          <pc:sldMk cId="2222369879" sldId="265"/>
        </pc:sldMkLst>
        <pc:spChg chg="add mod">
          <ac:chgData name="Brodie Buick" userId="S::240443@cardijn.catholic.edu.au::2de6bfd2-514e-4e47-9a79-2382ef188589" providerId="AD" clId="Web-{46338FA3-C27C-DC9D-5004-5314E8DD1FFF}" dt="2025-07-30T02:14:13.356" v="458" actId="20577"/>
          <ac:spMkLst>
            <pc:docMk/>
            <pc:sldMk cId="2222369879" sldId="265"/>
            <ac:spMk id="3" creationId="{726D4A25-0071-5FBF-A45E-9A36E880A873}"/>
          </ac:spMkLst>
        </pc:spChg>
      </pc:sldChg>
      <pc:sldChg chg="modSp new">
        <pc:chgData name="Brodie Buick" userId="S::240443@cardijn.catholic.edu.au::2de6bfd2-514e-4e47-9a79-2382ef188589" providerId="AD" clId="Web-{46338FA3-C27C-DC9D-5004-5314E8DD1FFF}" dt="2025-07-30T02:51:33.249" v="602" actId="20577"/>
        <pc:sldMkLst>
          <pc:docMk/>
          <pc:sldMk cId="2935561077" sldId="267"/>
        </pc:sldMkLst>
      </pc:sldChg>
    </pc:docChg>
  </pc:docChgLst>
  <pc:docChgLst>
    <pc:chgData name="Brodie Buick" userId="S::240443@cardijn.catholic.edu.au::2de6bfd2-514e-4e47-9a79-2382ef188589" providerId="AD" clId="Web-{E2892272-ECAB-0C63-361B-4B7DD973253A}"/>
    <pc:docChg chg="modSld">
      <pc:chgData name="Brodie Buick" userId="S::240443@cardijn.catholic.edu.au::2de6bfd2-514e-4e47-9a79-2382ef188589" providerId="AD" clId="Web-{E2892272-ECAB-0C63-361B-4B7DD973253A}" dt="2025-07-31T02:00:14.875" v="79" actId="14100"/>
      <pc:docMkLst>
        <pc:docMk/>
      </pc:docMkLst>
      <pc:sldChg chg="modSp">
        <pc:chgData name="Brodie Buick" userId="S::240443@cardijn.catholic.edu.au::2de6bfd2-514e-4e47-9a79-2382ef188589" providerId="AD" clId="Web-{E2892272-ECAB-0C63-361B-4B7DD973253A}" dt="2025-07-31T01:47:15.719" v="16" actId="20577"/>
        <pc:sldMkLst>
          <pc:docMk/>
          <pc:sldMk cId="75278214" sldId="260"/>
        </pc:sldMkLst>
        <pc:spChg chg="mod">
          <ac:chgData name="Brodie Buick" userId="S::240443@cardijn.catholic.edu.au::2de6bfd2-514e-4e47-9a79-2382ef188589" providerId="AD" clId="Web-{E2892272-ECAB-0C63-361B-4B7DD973253A}" dt="2025-07-31T01:47:15.719" v="16" actId="20577"/>
          <ac:spMkLst>
            <pc:docMk/>
            <pc:sldMk cId="75278214" sldId="260"/>
            <ac:spMk id="3" creationId="{E2A32316-4E41-F509-9C81-D5C381124CB1}"/>
          </ac:spMkLst>
        </pc:spChg>
      </pc:sldChg>
      <pc:sldChg chg="modSp">
        <pc:chgData name="Brodie Buick" userId="S::240443@cardijn.catholic.edu.au::2de6bfd2-514e-4e47-9a79-2382ef188589" providerId="AD" clId="Web-{E2892272-ECAB-0C63-361B-4B7DD973253A}" dt="2025-07-31T01:57:31.797" v="78" actId="14100"/>
        <pc:sldMkLst>
          <pc:docMk/>
          <pc:sldMk cId="1317740806" sldId="261"/>
        </pc:sldMkLst>
        <pc:spChg chg="mod">
          <ac:chgData name="Brodie Buick" userId="S::240443@cardijn.catholic.edu.au::2de6bfd2-514e-4e47-9a79-2382ef188589" providerId="AD" clId="Web-{E2892272-ECAB-0C63-361B-4B7DD973253A}" dt="2025-07-31T01:57:31.797" v="78" actId="14100"/>
          <ac:spMkLst>
            <pc:docMk/>
            <pc:sldMk cId="1317740806" sldId="261"/>
            <ac:spMk id="3" creationId="{194859E3-B47E-73DE-53F0-D2D43EAE27B7}"/>
          </ac:spMkLst>
        </pc:spChg>
      </pc:sldChg>
      <pc:sldChg chg="modSp">
        <pc:chgData name="Brodie Buick" userId="S::240443@cardijn.catholic.edu.au::2de6bfd2-514e-4e47-9a79-2382ef188589" providerId="AD" clId="Web-{E2892272-ECAB-0C63-361B-4B7DD973253A}" dt="2025-07-31T02:00:14.875" v="79" actId="14100"/>
        <pc:sldMkLst>
          <pc:docMk/>
          <pc:sldMk cId="3984364800" sldId="268"/>
        </pc:sldMkLst>
        <pc:spChg chg="mod">
          <ac:chgData name="Brodie Buick" userId="S::240443@cardijn.catholic.edu.au::2de6bfd2-514e-4e47-9a79-2382ef188589" providerId="AD" clId="Web-{E2892272-ECAB-0C63-361B-4B7DD973253A}" dt="2025-07-31T01:54:47.641" v="22" actId="1076"/>
          <ac:spMkLst>
            <pc:docMk/>
            <pc:sldMk cId="3984364800" sldId="268"/>
            <ac:spMk id="2" creationId="{A73A119A-FF69-8553-F6EF-5CD85861A90C}"/>
          </ac:spMkLst>
        </pc:spChg>
        <pc:spChg chg="mod">
          <ac:chgData name="Brodie Buick" userId="S::240443@cardijn.catholic.edu.au::2de6bfd2-514e-4e47-9a79-2382ef188589" providerId="AD" clId="Web-{E2892272-ECAB-0C63-361B-4B7DD973253A}" dt="2025-07-31T02:00:14.875" v="79" actId="14100"/>
          <ac:spMkLst>
            <pc:docMk/>
            <pc:sldMk cId="3984364800" sldId="268"/>
            <ac:spMk id="87" creationId="{DD2449A9-E0C1-06FC-E839-19DB056E63BC}"/>
          </ac:spMkLst>
        </pc:spChg>
        <pc:graphicFrameChg chg="modGraphic">
          <ac:chgData name="Brodie Buick" userId="S::240443@cardijn.catholic.edu.au::2de6bfd2-514e-4e47-9a79-2382ef188589" providerId="AD" clId="Web-{E2892272-ECAB-0C63-361B-4B7DD973253A}" dt="2025-07-31T01:53:30.094" v="20"/>
          <ac:graphicFrameMkLst>
            <pc:docMk/>
            <pc:sldMk cId="3984364800" sldId="268"/>
            <ac:graphicFrameMk id="20" creationId="{F1EAC961-3B19-ACFE-B169-DDAA55072E97}"/>
          </ac:graphicFrameMkLst>
        </pc:graphicFrameChg>
      </pc:sldChg>
    </pc:docChg>
  </pc:docChgLst>
  <pc:docChgLst>
    <pc:chgData name="Eddison Sterna" userId="S::210085@cardijn.catholic.edu.au::70cf2f13-dd31-44c2-bfec-fa3261337811" providerId="AD" clId="Web-{5AA5671C-FA29-BB3B-DEAB-386DEFC0B411}"/>
    <pc:docChg chg="modSld">
      <pc:chgData name="Eddison Sterna" userId="S::210085@cardijn.catholic.edu.au::70cf2f13-dd31-44c2-bfec-fa3261337811" providerId="AD" clId="Web-{5AA5671C-FA29-BB3B-DEAB-386DEFC0B411}" dt="2025-08-01T02:23:57.777" v="108"/>
      <pc:docMkLst>
        <pc:docMk/>
      </pc:docMkLst>
      <pc:sldChg chg="addSp delSp modSp">
        <pc:chgData name="Eddison Sterna" userId="S::210085@cardijn.catholic.edu.au::70cf2f13-dd31-44c2-bfec-fa3261337811" providerId="AD" clId="Web-{5AA5671C-FA29-BB3B-DEAB-386DEFC0B411}" dt="2025-08-01T02:23:57.777" v="108"/>
        <pc:sldMkLst>
          <pc:docMk/>
          <pc:sldMk cId="3915588599" sldId="259"/>
        </pc:sldMkLst>
        <pc:spChg chg="mod">
          <ac:chgData name="Eddison Sterna" userId="S::210085@cardijn.catholic.edu.au::70cf2f13-dd31-44c2-bfec-fa3261337811" providerId="AD" clId="Web-{5AA5671C-FA29-BB3B-DEAB-386DEFC0B411}" dt="2025-08-01T01:21:39.848" v="83" actId="20577"/>
          <ac:spMkLst>
            <pc:docMk/>
            <pc:sldMk cId="3915588599" sldId="259"/>
            <ac:spMk id="3" creationId="{25E5EE84-74C3-400C-3856-C999A956DD0D}"/>
          </ac:spMkLst>
        </pc:spChg>
        <pc:spChg chg="add mod">
          <ac:chgData name="Eddison Sterna" userId="S::210085@cardijn.catholic.edu.au::70cf2f13-dd31-44c2-bfec-fa3261337811" providerId="AD" clId="Web-{5AA5671C-FA29-BB3B-DEAB-386DEFC0B411}" dt="2025-08-01T02:22:49.662" v="102" actId="1076"/>
          <ac:spMkLst>
            <pc:docMk/>
            <pc:sldMk cId="3915588599" sldId="259"/>
            <ac:spMk id="10" creationId="{B20C38B9-E0FB-E724-CA89-071E757AC74A}"/>
          </ac:spMkLst>
        </pc:spChg>
        <pc:spChg chg="del">
          <ac:chgData name="Eddison Sterna" userId="S::210085@cardijn.catholic.edu.au::70cf2f13-dd31-44c2-bfec-fa3261337811" providerId="AD" clId="Web-{5AA5671C-FA29-BB3B-DEAB-386DEFC0B411}" dt="2025-08-01T02:21:13.200" v="89"/>
          <ac:spMkLst>
            <pc:docMk/>
            <pc:sldMk cId="3915588599" sldId="259"/>
            <ac:spMk id="11" creationId="{3A9A4357-BD1D-4622-A4FE-766E6AB8DE84}"/>
          </ac:spMkLst>
        </pc:spChg>
        <pc:spChg chg="add mod">
          <ac:chgData name="Eddison Sterna" userId="S::210085@cardijn.catholic.edu.au::70cf2f13-dd31-44c2-bfec-fa3261337811" providerId="AD" clId="Web-{5AA5671C-FA29-BB3B-DEAB-386DEFC0B411}" dt="2025-08-01T02:23:57.777" v="108"/>
          <ac:spMkLst>
            <pc:docMk/>
            <pc:sldMk cId="3915588599" sldId="259"/>
            <ac:spMk id="12" creationId="{3FB96B18-396B-6B96-CE7E-1990DE4B325C}"/>
          </ac:spMkLst>
        </pc:spChg>
        <pc:spChg chg="del">
          <ac:chgData name="Eddison Sterna" userId="S::210085@cardijn.catholic.edu.au::70cf2f13-dd31-44c2-bfec-fa3261337811" providerId="AD" clId="Web-{5AA5671C-FA29-BB3B-DEAB-386DEFC0B411}" dt="2025-08-01T02:21:18.716" v="91"/>
          <ac:spMkLst>
            <pc:docMk/>
            <pc:sldMk cId="3915588599" sldId="259"/>
            <ac:spMk id="15" creationId="{E6995CE5-F890-4ABA-82A2-26507CE8D2A3}"/>
          </ac:spMkLst>
        </pc:spChg>
        <pc:picChg chg="mod">
          <ac:chgData name="Eddison Sterna" userId="S::210085@cardijn.catholic.edu.au::70cf2f13-dd31-44c2-bfec-fa3261337811" providerId="AD" clId="Web-{5AA5671C-FA29-BB3B-DEAB-386DEFC0B411}" dt="2025-08-01T02:21:26.389" v="92" actId="1076"/>
          <ac:picMkLst>
            <pc:docMk/>
            <pc:sldMk cId="3915588599" sldId="259"/>
            <ac:picMk id="4" creationId="{2FF928A1-12C6-9B39-51FC-EB28DE1F32D3}"/>
          </ac:picMkLst>
        </pc:picChg>
        <pc:picChg chg="add mod">
          <ac:chgData name="Eddison Sterna" userId="S::210085@cardijn.catholic.edu.au::70cf2f13-dd31-44c2-bfec-fa3261337811" providerId="AD" clId="Web-{5AA5671C-FA29-BB3B-DEAB-386DEFC0B411}" dt="2025-08-01T02:21:29.436" v="93" actId="1076"/>
          <ac:picMkLst>
            <pc:docMk/>
            <pc:sldMk cId="3915588599" sldId="259"/>
            <ac:picMk id="5" creationId="{3348D366-4429-EB70-C7EA-2FDD0FE7D0C1}"/>
          </ac:picMkLst>
        </pc:picChg>
        <pc:picChg chg="del">
          <ac:chgData name="Eddison Sterna" userId="S::210085@cardijn.catholic.edu.au::70cf2f13-dd31-44c2-bfec-fa3261337811" providerId="AD" clId="Web-{5AA5671C-FA29-BB3B-DEAB-386DEFC0B411}" dt="2025-08-01T02:21:08.637" v="88"/>
          <ac:picMkLst>
            <pc:docMk/>
            <pc:sldMk cId="3915588599" sldId="259"/>
            <ac:picMk id="6" creationId="{DBEB8E46-9201-7EBA-B2F0-A0F0A314333E}"/>
          </ac:picMkLst>
        </pc:picChg>
        <pc:picChg chg="del">
          <ac:chgData name="Eddison Sterna" userId="S::210085@cardijn.catholic.edu.au::70cf2f13-dd31-44c2-bfec-fa3261337811" providerId="AD" clId="Web-{5AA5671C-FA29-BB3B-DEAB-386DEFC0B411}" dt="2025-08-01T02:21:17.685" v="90"/>
          <ac:picMkLst>
            <pc:docMk/>
            <pc:sldMk cId="3915588599" sldId="259"/>
            <ac:picMk id="7" creationId="{C8203FC5-82F3-3918-35E4-14A162D49870}"/>
          </ac:picMkLst>
        </pc:picChg>
      </pc:sldChg>
    </pc:docChg>
  </pc:docChgLst>
  <pc:docChgLst>
    <pc:chgData name="Brodie Buick" userId="S::240443@cardijn.catholic.edu.au::2de6bfd2-514e-4e47-9a79-2382ef188589" providerId="AD" clId="Web-{FDE8774F-ABE1-2E92-B233-67D51A9E5D7C}"/>
    <pc:docChg chg="modSld">
      <pc:chgData name="Brodie Buick" userId="S::240443@cardijn.catholic.edu.au::2de6bfd2-514e-4e47-9a79-2382ef188589" providerId="AD" clId="Web-{FDE8774F-ABE1-2E92-B233-67D51A9E5D7C}" dt="2025-07-25T02:27:45.378" v="33" actId="14100"/>
      <pc:docMkLst>
        <pc:docMk/>
      </pc:docMkLst>
      <pc:sldChg chg="addSp modSp mod setBg">
        <pc:chgData name="Brodie Buick" userId="S::240443@cardijn.catholic.edu.au::2de6bfd2-514e-4e47-9a79-2382ef188589" providerId="AD" clId="Web-{FDE8774F-ABE1-2E92-B233-67D51A9E5D7C}" dt="2025-07-25T02:23:05.606" v="19"/>
        <pc:sldMkLst>
          <pc:docMk/>
          <pc:sldMk cId="3915588599" sldId="259"/>
        </pc:sldMkLst>
        <pc:spChg chg="mod">
          <ac:chgData name="Brodie Buick" userId="S::240443@cardijn.catholic.edu.au::2de6bfd2-514e-4e47-9a79-2382ef188589" providerId="AD" clId="Web-{FDE8774F-ABE1-2E92-B233-67D51A9E5D7C}" dt="2025-07-25T02:23:05.606" v="19"/>
          <ac:spMkLst>
            <pc:docMk/>
            <pc:sldMk cId="3915588599" sldId="259"/>
            <ac:spMk id="2" creationId="{C3E5EF51-19C1-0CAA-2B2E-BC270B9B93AD}"/>
          </ac:spMkLst>
        </pc:spChg>
        <pc:spChg chg="mod">
          <ac:chgData name="Brodie Buick" userId="S::240443@cardijn.catholic.edu.au::2de6bfd2-514e-4e47-9a79-2382ef188589" providerId="AD" clId="Web-{FDE8774F-ABE1-2E92-B233-67D51A9E5D7C}" dt="2025-07-25T02:23:05.606" v="19"/>
          <ac:spMkLst>
            <pc:docMk/>
            <pc:sldMk cId="3915588599" sldId="259"/>
            <ac:spMk id="3" creationId="{25E5EE84-74C3-400C-3856-C999A956DD0D}"/>
          </ac:spMkLst>
        </pc:spChg>
        <pc:spChg chg="add">
          <ac:chgData name="Brodie Buick" userId="S::240443@cardijn.catholic.edu.au::2de6bfd2-514e-4e47-9a79-2382ef188589" providerId="AD" clId="Web-{FDE8774F-ABE1-2E92-B233-67D51A9E5D7C}" dt="2025-07-25T02:23:05.606" v="19"/>
          <ac:spMkLst>
            <pc:docMk/>
            <pc:sldMk cId="3915588599" sldId="259"/>
            <ac:spMk id="9" creationId="{058A14AF-9FB5-4CC7-BA35-E8E85D3EDF0E}"/>
          </ac:spMkLst>
        </pc:spChg>
        <pc:spChg chg="add">
          <ac:chgData name="Brodie Buick" userId="S::240443@cardijn.catholic.edu.au::2de6bfd2-514e-4e47-9a79-2382ef188589" providerId="AD" clId="Web-{FDE8774F-ABE1-2E92-B233-67D51A9E5D7C}" dt="2025-07-25T02:23:05.606" v="19"/>
          <ac:spMkLst>
            <pc:docMk/>
            <pc:sldMk cId="3915588599" sldId="259"/>
            <ac:spMk id="11" creationId="{3A9A4357-BD1D-4622-A4FE-766E6AB8DE84}"/>
          </ac:spMkLst>
        </pc:spChg>
        <pc:spChg chg="add">
          <ac:chgData name="Brodie Buick" userId="S::240443@cardijn.catholic.edu.au::2de6bfd2-514e-4e47-9a79-2382ef188589" providerId="AD" clId="Web-{FDE8774F-ABE1-2E92-B233-67D51A9E5D7C}" dt="2025-07-25T02:23:05.606" v="19"/>
          <ac:spMkLst>
            <pc:docMk/>
            <pc:sldMk cId="3915588599" sldId="259"/>
            <ac:spMk id="13" creationId="{E659831F-0D9A-4C63-9EBB-8435B85A440F}"/>
          </ac:spMkLst>
        </pc:spChg>
        <pc:spChg chg="add">
          <ac:chgData name="Brodie Buick" userId="S::240443@cardijn.catholic.edu.au::2de6bfd2-514e-4e47-9a79-2382ef188589" providerId="AD" clId="Web-{FDE8774F-ABE1-2E92-B233-67D51A9E5D7C}" dt="2025-07-25T02:23:05.606" v="19"/>
          <ac:spMkLst>
            <pc:docMk/>
            <pc:sldMk cId="3915588599" sldId="259"/>
            <ac:spMk id="15" creationId="{E6995CE5-F890-4ABA-82A2-26507CE8D2A3}"/>
          </ac:spMkLst>
        </pc:spChg>
        <pc:picChg chg="mod">
          <ac:chgData name="Brodie Buick" userId="S::240443@cardijn.catholic.edu.au::2de6bfd2-514e-4e47-9a79-2382ef188589" providerId="AD" clId="Web-{FDE8774F-ABE1-2E92-B233-67D51A9E5D7C}" dt="2025-07-25T02:23:05.606" v="19"/>
          <ac:picMkLst>
            <pc:docMk/>
            <pc:sldMk cId="3915588599" sldId="259"/>
            <ac:picMk id="4" creationId="{2FF928A1-12C6-9B39-51FC-EB28DE1F32D3}"/>
          </ac:picMkLst>
        </pc:picChg>
      </pc:sldChg>
      <pc:sldChg chg="addSp modSp mod setBg">
        <pc:chgData name="Brodie Buick" userId="S::240443@cardijn.catholic.edu.au::2de6bfd2-514e-4e47-9a79-2382ef188589" providerId="AD" clId="Web-{FDE8774F-ABE1-2E92-B233-67D51A9E5D7C}" dt="2025-07-25T02:27:45.378" v="33" actId="14100"/>
        <pc:sldMkLst>
          <pc:docMk/>
          <pc:sldMk cId="75278214" sldId="260"/>
        </pc:sldMkLst>
        <pc:spChg chg="mod">
          <ac:chgData name="Brodie Buick" userId="S::240443@cardijn.catholic.edu.au::2de6bfd2-514e-4e47-9a79-2382ef188589" providerId="AD" clId="Web-{FDE8774F-ABE1-2E92-B233-67D51A9E5D7C}" dt="2025-07-25T02:24:35.254" v="20"/>
          <ac:spMkLst>
            <pc:docMk/>
            <pc:sldMk cId="75278214" sldId="260"/>
            <ac:spMk id="2" creationId="{9F80EB8D-2A8F-DDCE-8E6F-F7C22E4A625F}"/>
          </ac:spMkLst>
        </pc:spChg>
        <pc:spChg chg="mod">
          <ac:chgData name="Brodie Buick" userId="S::240443@cardijn.catholic.edu.au::2de6bfd2-514e-4e47-9a79-2382ef188589" providerId="AD" clId="Web-{FDE8774F-ABE1-2E92-B233-67D51A9E5D7C}" dt="2025-07-25T02:24:35.254" v="20"/>
          <ac:spMkLst>
            <pc:docMk/>
            <pc:sldMk cId="75278214" sldId="260"/>
            <ac:spMk id="3" creationId="{E2A32316-4E41-F509-9C81-D5C381124CB1}"/>
          </ac:spMkLst>
        </pc:spChg>
        <pc:spChg chg="add">
          <ac:chgData name="Brodie Buick" userId="S::240443@cardijn.catholic.edu.au::2de6bfd2-514e-4e47-9a79-2382ef188589" providerId="AD" clId="Web-{FDE8774F-ABE1-2E92-B233-67D51A9E5D7C}" dt="2025-07-25T02:24:35.254" v="20"/>
          <ac:spMkLst>
            <pc:docMk/>
            <pc:sldMk cId="75278214" sldId="260"/>
            <ac:spMk id="9" creationId="{C0763A76-9F1C-4FC5-82B7-DD475DA461B2}"/>
          </ac:spMkLst>
        </pc:spChg>
        <pc:spChg chg="add">
          <ac:chgData name="Brodie Buick" userId="S::240443@cardijn.catholic.edu.au::2de6bfd2-514e-4e47-9a79-2382ef188589" providerId="AD" clId="Web-{FDE8774F-ABE1-2E92-B233-67D51A9E5D7C}" dt="2025-07-25T02:24:35.254" v="20"/>
          <ac:spMkLst>
            <pc:docMk/>
            <pc:sldMk cId="75278214" sldId="260"/>
            <ac:spMk id="11" creationId="{E81BF4F6-F2CF-4984-9D14-D6966D92F99F}"/>
          </ac:spMkLst>
        </pc:spChg>
        <pc:picChg chg="add">
          <ac:chgData name="Brodie Buick" userId="S::240443@cardijn.catholic.edu.au::2de6bfd2-514e-4e47-9a79-2382ef188589" providerId="AD" clId="Web-{FDE8774F-ABE1-2E92-B233-67D51A9E5D7C}" dt="2025-07-25T02:24:35.254" v="20"/>
          <ac:picMkLst>
            <pc:docMk/>
            <pc:sldMk cId="75278214" sldId="260"/>
            <ac:picMk id="5" creationId="{10C03166-5C52-DD8D-2B47-490C99B7A73E}"/>
          </ac:picMkLst>
        </pc:picChg>
      </pc:sldChg>
      <pc:sldChg chg="addSp modSp mod setBg">
        <pc:chgData name="Brodie Buick" userId="S::240443@cardijn.catholic.edu.au::2de6bfd2-514e-4e47-9a79-2382ef188589" providerId="AD" clId="Web-{FDE8774F-ABE1-2E92-B233-67D51A9E5D7C}" dt="2025-07-25T02:24:44.598" v="21"/>
        <pc:sldMkLst>
          <pc:docMk/>
          <pc:sldMk cId="1317740806" sldId="261"/>
        </pc:sldMkLst>
        <pc:spChg chg="mod">
          <ac:chgData name="Brodie Buick" userId="S::240443@cardijn.catholic.edu.au::2de6bfd2-514e-4e47-9a79-2382ef188589" providerId="AD" clId="Web-{FDE8774F-ABE1-2E92-B233-67D51A9E5D7C}" dt="2025-07-25T02:24:44.598" v="21"/>
          <ac:spMkLst>
            <pc:docMk/>
            <pc:sldMk cId="1317740806" sldId="261"/>
            <ac:spMk id="2" creationId="{42E5DB3A-9F97-1D45-9238-D90BE99CDAD7}"/>
          </ac:spMkLst>
        </pc:spChg>
        <pc:spChg chg="mod">
          <ac:chgData name="Brodie Buick" userId="S::240443@cardijn.catholic.edu.au::2de6bfd2-514e-4e47-9a79-2382ef188589" providerId="AD" clId="Web-{FDE8774F-ABE1-2E92-B233-67D51A9E5D7C}" dt="2025-07-25T02:24:44.598" v="21"/>
          <ac:spMkLst>
            <pc:docMk/>
            <pc:sldMk cId="1317740806" sldId="261"/>
            <ac:spMk id="3" creationId="{194859E3-B47E-73DE-53F0-D2D43EAE27B7}"/>
          </ac:spMkLst>
        </pc:spChg>
        <pc:spChg chg="add">
          <ac:chgData name="Brodie Buick" userId="S::240443@cardijn.catholic.edu.au::2de6bfd2-514e-4e47-9a79-2382ef188589" providerId="AD" clId="Web-{FDE8774F-ABE1-2E92-B233-67D51A9E5D7C}" dt="2025-07-25T02:24:44.598" v="21"/>
          <ac:spMkLst>
            <pc:docMk/>
            <pc:sldMk cId="1317740806" sldId="261"/>
            <ac:spMk id="8" creationId="{081EA652-8C6A-4E69-BEB9-170809474553}"/>
          </ac:spMkLst>
        </pc:spChg>
        <pc:spChg chg="add">
          <ac:chgData name="Brodie Buick" userId="S::240443@cardijn.catholic.edu.au::2de6bfd2-514e-4e47-9a79-2382ef188589" providerId="AD" clId="Web-{FDE8774F-ABE1-2E92-B233-67D51A9E5D7C}" dt="2025-07-25T02:24:44.598" v="21"/>
          <ac:spMkLst>
            <pc:docMk/>
            <pc:sldMk cId="1317740806" sldId="261"/>
            <ac:spMk id="10" creationId="{5298780A-33B9-4EA2-8F67-DE68AD62841B}"/>
          </ac:spMkLst>
        </pc:spChg>
        <pc:spChg chg="add">
          <ac:chgData name="Brodie Buick" userId="S::240443@cardijn.catholic.edu.au::2de6bfd2-514e-4e47-9a79-2382ef188589" providerId="AD" clId="Web-{FDE8774F-ABE1-2E92-B233-67D51A9E5D7C}" dt="2025-07-25T02:24:44.598" v="21"/>
          <ac:spMkLst>
            <pc:docMk/>
            <pc:sldMk cId="1317740806" sldId="261"/>
            <ac:spMk id="12" creationId="{7F488E8B-4E1E-4402-8935-D4E6C02615C7}"/>
          </ac:spMkLst>
        </pc:spChg>
      </pc:sldChg>
      <pc:sldChg chg="modSp">
        <pc:chgData name="Brodie Buick" userId="S::240443@cardijn.catholic.edu.au::2de6bfd2-514e-4e47-9a79-2382ef188589" providerId="AD" clId="Web-{FDE8774F-ABE1-2E92-B233-67D51A9E5D7C}" dt="2025-07-25T01:34:05.667" v="18" actId="1076"/>
        <pc:sldMkLst>
          <pc:docMk/>
          <pc:sldMk cId="3536823368" sldId="262"/>
        </pc:sldMkLst>
        <pc:spChg chg="mod">
          <ac:chgData name="Brodie Buick" userId="S::240443@cardijn.catholic.edu.au::2de6bfd2-514e-4e47-9a79-2382ef188589" providerId="AD" clId="Web-{FDE8774F-ABE1-2E92-B233-67D51A9E5D7C}" dt="2025-07-25T01:33:36.993" v="9" actId="20577"/>
          <ac:spMkLst>
            <pc:docMk/>
            <pc:sldMk cId="3536823368" sldId="262"/>
            <ac:spMk id="3" creationId="{1C4B1976-C0D0-46F2-EE73-6504AC03CD86}"/>
          </ac:spMkLst>
        </pc:spChg>
        <pc:picChg chg="mod">
          <ac:chgData name="Brodie Buick" userId="S::240443@cardijn.catholic.edu.au::2de6bfd2-514e-4e47-9a79-2382ef188589" providerId="AD" clId="Web-{FDE8774F-ABE1-2E92-B233-67D51A9E5D7C}" dt="2025-07-25T01:34:05.667" v="18" actId="1076"/>
          <ac:picMkLst>
            <pc:docMk/>
            <pc:sldMk cId="3536823368" sldId="262"/>
            <ac:picMk id="5" creationId="{BD3BAB0D-4679-4603-5035-2458DB4F6485}"/>
          </ac:picMkLst>
        </pc:picChg>
        <pc:picChg chg="mod">
          <ac:chgData name="Brodie Buick" userId="S::240443@cardijn.catholic.edu.au::2de6bfd2-514e-4e47-9a79-2382ef188589" providerId="AD" clId="Web-{FDE8774F-ABE1-2E92-B233-67D51A9E5D7C}" dt="2025-07-25T01:33:59.338" v="17" actId="1076"/>
          <ac:picMkLst>
            <pc:docMk/>
            <pc:sldMk cId="3536823368" sldId="262"/>
            <ac:picMk id="7" creationId="{C8D27C31-77F8-FD22-F2E5-6E2AD8756016}"/>
          </ac:picMkLst>
        </pc:picChg>
        <pc:picChg chg="mod">
          <ac:chgData name="Brodie Buick" userId="S::240443@cardijn.catholic.edu.au::2de6bfd2-514e-4e47-9a79-2382ef188589" providerId="AD" clId="Web-{FDE8774F-ABE1-2E92-B233-67D51A9E5D7C}" dt="2025-07-25T01:33:47.040" v="14" actId="1076"/>
          <ac:picMkLst>
            <pc:docMk/>
            <pc:sldMk cId="3536823368" sldId="262"/>
            <ac:picMk id="9" creationId="{38935DA3-41F2-9CD3-1426-461FE5D648B5}"/>
          </ac:picMkLst>
        </pc:picChg>
      </pc:sldChg>
      <pc:sldChg chg="addSp delSp modSp mod setBg">
        <pc:chgData name="Brodie Buick" userId="S::240443@cardijn.catholic.edu.au::2de6bfd2-514e-4e47-9a79-2382ef188589" providerId="AD" clId="Web-{FDE8774F-ABE1-2E92-B233-67D51A9E5D7C}" dt="2025-07-25T02:25:01.709" v="24"/>
        <pc:sldMkLst>
          <pc:docMk/>
          <pc:sldMk cId="2902352250" sldId="264"/>
        </pc:sldMkLst>
        <pc:spChg chg="mod">
          <ac:chgData name="Brodie Buick" userId="S::240443@cardijn.catholic.edu.au::2de6bfd2-514e-4e47-9a79-2382ef188589" providerId="AD" clId="Web-{FDE8774F-ABE1-2E92-B233-67D51A9E5D7C}" dt="2025-07-25T02:25:01.709" v="24"/>
          <ac:spMkLst>
            <pc:docMk/>
            <pc:sldMk cId="2902352250" sldId="264"/>
            <ac:spMk id="2" creationId="{78B44F23-70A6-2EDA-9D68-714FEED148A4}"/>
          </ac:spMkLst>
        </pc:spChg>
        <pc:spChg chg="mod ord">
          <ac:chgData name="Brodie Buick" userId="S::240443@cardijn.catholic.edu.au::2de6bfd2-514e-4e47-9a79-2382ef188589" providerId="AD" clId="Web-{FDE8774F-ABE1-2E92-B233-67D51A9E5D7C}" dt="2025-07-25T02:25:01.709" v="24"/>
          <ac:spMkLst>
            <pc:docMk/>
            <pc:sldMk cId="2902352250" sldId="264"/>
            <ac:spMk id="3" creationId="{34CF3320-298B-F2B4-AB34-3374A4FB8D2B}"/>
          </ac:spMkLst>
        </pc:spChg>
        <pc:spChg chg="add">
          <ac:chgData name="Brodie Buick" userId="S::240443@cardijn.catholic.edu.au::2de6bfd2-514e-4e47-9a79-2382ef188589" providerId="AD" clId="Web-{FDE8774F-ABE1-2E92-B233-67D51A9E5D7C}" dt="2025-07-25T02:25:01.709" v="24"/>
          <ac:spMkLst>
            <pc:docMk/>
            <pc:sldMk cId="2902352250" sldId="264"/>
            <ac:spMk id="20" creationId="{AD96FDFD-4E42-4A06-B8B5-768A1DB9C2A9}"/>
          </ac:spMkLst>
        </pc:spChg>
        <pc:picChg chg="mod ord">
          <ac:chgData name="Brodie Buick" userId="S::240443@cardijn.catholic.edu.au::2de6bfd2-514e-4e47-9a79-2382ef188589" providerId="AD" clId="Web-{FDE8774F-ABE1-2E92-B233-67D51A9E5D7C}" dt="2025-07-25T02:25:01.709" v="24"/>
          <ac:picMkLst>
            <pc:docMk/>
            <pc:sldMk cId="2902352250" sldId="264"/>
            <ac:picMk id="5" creationId="{EE33C521-7365-9182-EDFA-CE72AF3E5D4F}"/>
          </ac:picMkLst>
        </pc:picChg>
        <pc:picChg chg="mod">
          <ac:chgData name="Brodie Buick" userId="S::240443@cardijn.catholic.edu.au::2de6bfd2-514e-4e47-9a79-2382ef188589" providerId="AD" clId="Web-{FDE8774F-ABE1-2E92-B233-67D51A9E5D7C}" dt="2025-07-25T02:25:01.709" v="24"/>
          <ac:picMkLst>
            <pc:docMk/>
            <pc:sldMk cId="2902352250" sldId="264"/>
            <ac:picMk id="8" creationId="{1F18381E-0E25-EC32-C836-27F4BFA956D6}"/>
          </ac:picMkLst>
        </pc:picChg>
        <pc:picChg chg="mod">
          <ac:chgData name="Brodie Buick" userId="S::240443@cardijn.catholic.edu.au::2de6bfd2-514e-4e47-9a79-2382ef188589" providerId="AD" clId="Web-{FDE8774F-ABE1-2E92-B233-67D51A9E5D7C}" dt="2025-07-25T02:25:01.709" v="24"/>
          <ac:picMkLst>
            <pc:docMk/>
            <pc:sldMk cId="2902352250" sldId="264"/>
            <ac:picMk id="11" creationId="{76B32EE1-6CEC-3A9E-2328-11ED8B083FE8}"/>
          </ac:picMkLst>
        </pc:picChg>
      </pc:sldChg>
    </pc:docChg>
  </pc:docChgLst>
  <pc:docChgLst>
    <pc:chgData name="Brodie Buick" userId="S::240443@cardijn.catholic.edu.au::2de6bfd2-514e-4e47-9a79-2382ef188589" providerId="AD" clId="Web-{3C8EDC60-DAF4-EDA3-7DFE-5D601DB83DF4}"/>
    <pc:docChg chg="addSld modSld sldOrd modSection">
      <pc:chgData name="Brodie Buick" userId="S::240443@cardijn.catholic.edu.au::2de6bfd2-514e-4e47-9a79-2382ef188589" providerId="AD" clId="Web-{3C8EDC60-DAF4-EDA3-7DFE-5D601DB83DF4}" dt="2025-07-25T03:06:00.562" v="25"/>
      <pc:docMkLst>
        <pc:docMk/>
      </pc:docMkLst>
      <pc:sldChg chg="addSp delSp modSp new ord">
        <pc:chgData name="Brodie Buick" userId="S::240443@cardijn.catholic.edu.au::2de6bfd2-514e-4e47-9a79-2382ef188589" providerId="AD" clId="Web-{3C8EDC60-DAF4-EDA3-7DFE-5D601DB83DF4}" dt="2025-07-25T03:06:00.562" v="25"/>
        <pc:sldMkLst>
          <pc:docMk/>
          <pc:sldMk cId="2222369879" sldId="265"/>
        </pc:sldMkLst>
        <pc:spChg chg="mod">
          <ac:chgData name="Brodie Buick" userId="S::240443@cardijn.catholic.edu.au::2de6bfd2-514e-4e47-9a79-2382ef188589" providerId="AD" clId="Web-{3C8EDC60-DAF4-EDA3-7DFE-5D601DB83DF4}" dt="2025-07-25T02:38:11.477" v="3" actId="20577"/>
          <ac:spMkLst>
            <pc:docMk/>
            <pc:sldMk cId="2222369879" sldId="265"/>
            <ac:spMk id="2" creationId="{88AA6A94-1956-E07C-98BA-AD50382CD945}"/>
          </ac:spMkLst>
        </pc:spChg>
        <pc:picChg chg="add mod ord modCrop">
          <ac:chgData name="Brodie Buick" userId="S::240443@cardijn.catholic.edu.au::2de6bfd2-514e-4e47-9a79-2382ef188589" providerId="AD" clId="Web-{3C8EDC60-DAF4-EDA3-7DFE-5D601DB83DF4}" dt="2025-07-25T02:44:22.317" v="24" actId="1076"/>
          <ac:picMkLst>
            <pc:docMk/>
            <pc:sldMk cId="2222369879" sldId="265"/>
            <ac:picMk id="4" creationId="{972A931D-52CF-C5EF-34E2-E6272874D67C}"/>
          </ac:picMkLst>
        </pc:picChg>
        <pc:picChg chg="add mod">
          <ac:chgData name="Brodie Buick" userId="S::240443@cardijn.catholic.edu.au::2de6bfd2-514e-4e47-9a79-2382ef188589" providerId="AD" clId="Web-{3C8EDC60-DAF4-EDA3-7DFE-5D601DB83DF4}" dt="2025-07-25T03:06:00.562" v="25"/>
          <ac:picMkLst>
            <pc:docMk/>
            <pc:sldMk cId="2222369879" sldId="265"/>
            <ac:picMk id="5" creationId="{FEB181AA-87F8-0543-6BD3-8E7A742F27E5}"/>
          </ac:picMkLst>
        </pc:picChg>
      </pc:sldChg>
    </pc:docChg>
  </pc:docChgLst>
  <pc:docChgLst>
    <pc:chgData name="Brodie Buick" userId="S::240443@cardijn.catholic.edu.au::2de6bfd2-514e-4e47-9a79-2382ef188589" providerId="AD" clId="Web-{8D374C42-CDDA-C6A2-E13F-EFCEBD60158B}"/>
    <pc:docChg chg="modSld">
      <pc:chgData name="Brodie Buick" userId="S::240443@cardijn.catholic.edu.au::2de6bfd2-514e-4e47-9a79-2382ef188589" providerId="AD" clId="Web-{8D374C42-CDDA-C6A2-E13F-EFCEBD60158B}" dt="2025-07-25T03:20:34.446" v="4"/>
      <pc:docMkLst>
        <pc:docMk/>
      </pc:docMkLst>
      <pc:sldChg chg="addSp delSp modSp">
        <pc:chgData name="Brodie Buick" userId="S::240443@cardijn.catholic.edu.au::2de6bfd2-514e-4e47-9a79-2382ef188589" providerId="AD" clId="Web-{8D374C42-CDDA-C6A2-E13F-EFCEBD60158B}" dt="2025-07-25T03:20:34.446" v="4"/>
        <pc:sldMkLst>
          <pc:docMk/>
          <pc:sldMk cId="2222369879" sldId="265"/>
        </pc:sldMkLst>
        <pc:spChg chg="add">
          <ac:chgData name="Brodie Buick" userId="S::240443@cardijn.catholic.edu.au::2de6bfd2-514e-4e47-9a79-2382ef188589" providerId="AD" clId="Web-{8D374C42-CDDA-C6A2-E13F-EFCEBD60158B}" dt="2025-07-25T03:20:34.446" v="4"/>
          <ac:spMkLst>
            <pc:docMk/>
            <pc:sldMk cId="2222369879" sldId="265"/>
            <ac:spMk id="6" creationId="{6543C7DC-5CA1-E68B-95E6-0E7D64D9E0D5}"/>
          </ac:spMkLst>
        </pc:spChg>
        <pc:picChg chg="mod">
          <ac:chgData name="Brodie Buick" userId="S::240443@cardijn.catholic.edu.au::2de6bfd2-514e-4e47-9a79-2382ef188589" providerId="AD" clId="Web-{8D374C42-CDDA-C6A2-E13F-EFCEBD60158B}" dt="2025-07-25T03:08:11.680" v="1" actId="1076"/>
          <ac:picMkLst>
            <pc:docMk/>
            <pc:sldMk cId="2222369879" sldId="265"/>
            <ac:picMk id="5" creationId="{FEB181AA-87F8-0543-6BD3-8E7A742F27E5}"/>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1233939-7890-44CB-BE85-219E73B5837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8712834-3F49-406F-AC12-84657B98010E}">
      <dgm:prSet/>
      <dgm:spPr/>
      <dgm:t>
        <a:bodyPr/>
        <a:lstStyle/>
        <a:p>
          <a:pPr>
            <a:lnSpc>
              <a:spcPct val="100000"/>
            </a:lnSpc>
          </a:pPr>
          <a:r>
            <a:rPr lang="en-US" dirty="0"/>
            <a:t>Coding (Brodie): I understand that parkour is a difficult mechanic to implement, but I know that given time (more than enough time is available) I can implement a smooth and intentionally quirky movement system that will fit the game well.</a:t>
          </a:r>
        </a:p>
      </dgm:t>
    </dgm:pt>
    <dgm:pt modelId="{02F5CB1F-9626-4AF2-A9B1-D08B92E167A3}" type="parTrans" cxnId="{00020963-71C4-40EF-BB19-92069AEAD15E}">
      <dgm:prSet/>
      <dgm:spPr/>
      <dgm:t>
        <a:bodyPr/>
        <a:lstStyle/>
        <a:p>
          <a:endParaRPr lang="en-US"/>
        </a:p>
      </dgm:t>
    </dgm:pt>
    <dgm:pt modelId="{8C4103A1-EF5F-460F-927C-F6E9468E9216}" type="sibTrans" cxnId="{00020963-71C4-40EF-BB19-92069AEAD15E}">
      <dgm:prSet/>
      <dgm:spPr/>
      <dgm:t>
        <a:bodyPr/>
        <a:lstStyle/>
        <a:p>
          <a:endParaRPr lang="en-US"/>
        </a:p>
      </dgm:t>
    </dgm:pt>
    <dgm:pt modelId="{1B924300-2532-4275-B6F0-D1A31F74708B}">
      <dgm:prSet/>
      <dgm:spPr/>
      <dgm:t>
        <a:bodyPr/>
        <a:lstStyle/>
        <a:p>
          <a:pPr>
            <a:lnSpc>
              <a:spcPct val="100000"/>
            </a:lnSpc>
          </a:pPr>
          <a:r>
            <a:rPr lang="en-US" dirty="0"/>
            <a:t>Art, Sound &amp; Design (Eddison):</a:t>
          </a:r>
        </a:p>
      </dgm:t>
    </dgm:pt>
    <dgm:pt modelId="{75362216-D52A-4906-A6BF-856ABDC1BF07}" type="parTrans" cxnId="{359C04D5-82B6-462F-BB80-DE7BFA931272}">
      <dgm:prSet/>
      <dgm:spPr/>
      <dgm:t>
        <a:bodyPr/>
        <a:lstStyle/>
        <a:p>
          <a:endParaRPr lang="en-US"/>
        </a:p>
      </dgm:t>
    </dgm:pt>
    <dgm:pt modelId="{C16130BD-1CF0-4D85-921B-11F4937E8FC3}" type="sibTrans" cxnId="{359C04D5-82B6-462F-BB80-DE7BFA931272}">
      <dgm:prSet/>
      <dgm:spPr/>
      <dgm:t>
        <a:bodyPr/>
        <a:lstStyle/>
        <a:p>
          <a:endParaRPr lang="en-US"/>
        </a:p>
      </dgm:t>
    </dgm:pt>
    <dgm:pt modelId="{EE10549C-3CDE-40F1-8B5D-22179B3556DE}">
      <dgm:prSet/>
      <dgm:spPr/>
      <dgm:t>
        <a:bodyPr/>
        <a:lstStyle/>
        <a:p>
          <a:pPr>
            <a:lnSpc>
              <a:spcPct val="100000"/>
            </a:lnSpc>
          </a:pPr>
          <a:r>
            <a:rPr lang="en-US" dirty="0"/>
            <a:t>UI, Tutorials, Voice Acting &amp; Extras (Max): I can learn things quickly and I am generally an all-round “fill in the gaps” team member who will do the things that the rest of my team doesn’t specialize in.</a:t>
          </a:r>
        </a:p>
      </dgm:t>
    </dgm:pt>
    <dgm:pt modelId="{E0B7E41C-CE94-40BC-9A5C-71E12FD25A23}" type="parTrans" cxnId="{CF35D640-86D9-4257-AC03-A13F0FC1B3DE}">
      <dgm:prSet/>
      <dgm:spPr/>
      <dgm:t>
        <a:bodyPr/>
        <a:lstStyle/>
        <a:p>
          <a:endParaRPr lang="en-US"/>
        </a:p>
      </dgm:t>
    </dgm:pt>
    <dgm:pt modelId="{B20789DE-C7CB-4F66-828B-BCB226174432}" type="sibTrans" cxnId="{CF35D640-86D9-4257-AC03-A13F0FC1B3DE}">
      <dgm:prSet/>
      <dgm:spPr/>
      <dgm:t>
        <a:bodyPr/>
        <a:lstStyle/>
        <a:p>
          <a:endParaRPr lang="en-US"/>
        </a:p>
      </dgm:t>
    </dgm:pt>
    <dgm:pt modelId="{841B091C-C8BA-42D0-A84C-ED12CD970401}" type="pres">
      <dgm:prSet presAssocID="{71233939-7890-44CB-BE85-219E73B58371}" presName="root" presStyleCnt="0">
        <dgm:presLayoutVars>
          <dgm:dir/>
          <dgm:resizeHandles val="exact"/>
        </dgm:presLayoutVars>
      </dgm:prSet>
      <dgm:spPr/>
    </dgm:pt>
    <dgm:pt modelId="{BFA2A5FA-4E25-42FC-8F35-97A6CC558FAC}" type="pres">
      <dgm:prSet presAssocID="{58712834-3F49-406F-AC12-84657B98010E}" presName="compNode" presStyleCnt="0"/>
      <dgm:spPr/>
    </dgm:pt>
    <dgm:pt modelId="{371671FE-79E1-46EC-8DBC-ED915E95B308}" type="pres">
      <dgm:prSet presAssocID="{58712834-3F49-406F-AC12-84657B98010E}" presName="bgRect" presStyleLbl="bgShp" presStyleIdx="0" presStyleCnt="3"/>
      <dgm:spPr/>
    </dgm:pt>
    <dgm:pt modelId="{D8333FA2-0F8B-40B5-8DD5-95FE91F2B575}" type="pres">
      <dgm:prSet presAssocID="{58712834-3F49-406F-AC12-84657B98010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md Terminal outline"/>
        </a:ext>
      </dgm:extLst>
    </dgm:pt>
    <dgm:pt modelId="{4934C996-F02B-42B6-87D5-0B9B4D00C0F6}" type="pres">
      <dgm:prSet presAssocID="{58712834-3F49-406F-AC12-84657B98010E}" presName="spaceRect" presStyleCnt="0"/>
      <dgm:spPr/>
    </dgm:pt>
    <dgm:pt modelId="{312F88A4-5E5B-45A3-B1C0-D4B6D3D2E3A7}" type="pres">
      <dgm:prSet presAssocID="{58712834-3F49-406F-AC12-84657B98010E}" presName="parTx" presStyleLbl="revTx" presStyleIdx="0" presStyleCnt="3">
        <dgm:presLayoutVars>
          <dgm:chMax val="0"/>
          <dgm:chPref val="0"/>
        </dgm:presLayoutVars>
      </dgm:prSet>
      <dgm:spPr/>
    </dgm:pt>
    <dgm:pt modelId="{10C19B6A-4047-4A22-B0DE-03829B28599E}" type="pres">
      <dgm:prSet presAssocID="{8C4103A1-EF5F-460F-927C-F6E9468E9216}" presName="sibTrans" presStyleCnt="0"/>
      <dgm:spPr/>
    </dgm:pt>
    <dgm:pt modelId="{EB824C29-4AD8-417D-8DF4-F3AA3D58A0A5}" type="pres">
      <dgm:prSet presAssocID="{1B924300-2532-4275-B6F0-D1A31F74708B}" presName="compNode" presStyleCnt="0"/>
      <dgm:spPr/>
    </dgm:pt>
    <dgm:pt modelId="{FA0A1AF8-0DF1-444D-B82D-9B78450D9689}" type="pres">
      <dgm:prSet presAssocID="{1B924300-2532-4275-B6F0-D1A31F74708B}" presName="bgRect" presStyleLbl="bgShp" presStyleIdx="1" presStyleCnt="3"/>
      <dgm:spPr/>
    </dgm:pt>
    <dgm:pt modelId="{58D21EF3-A2C7-4142-A605-781843C87F08}" type="pres">
      <dgm:prSet presAssocID="{1B924300-2532-4275-B6F0-D1A31F74708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tist"/>
        </a:ext>
      </dgm:extLst>
    </dgm:pt>
    <dgm:pt modelId="{73B5ACD7-85BD-4C0F-AD00-352F985A3847}" type="pres">
      <dgm:prSet presAssocID="{1B924300-2532-4275-B6F0-D1A31F74708B}" presName="spaceRect" presStyleCnt="0"/>
      <dgm:spPr/>
    </dgm:pt>
    <dgm:pt modelId="{E0AD3E1F-EE88-4D95-AEC4-C2EB3074A2F7}" type="pres">
      <dgm:prSet presAssocID="{1B924300-2532-4275-B6F0-D1A31F74708B}" presName="parTx" presStyleLbl="revTx" presStyleIdx="1" presStyleCnt="3">
        <dgm:presLayoutVars>
          <dgm:chMax val="0"/>
          <dgm:chPref val="0"/>
        </dgm:presLayoutVars>
      </dgm:prSet>
      <dgm:spPr/>
    </dgm:pt>
    <dgm:pt modelId="{3EE12CE4-E789-43B3-939D-2352C041FA89}" type="pres">
      <dgm:prSet presAssocID="{C16130BD-1CF0-4D85-921B-11F4937E8FC3}" presName="sibTrans" presStyleCnt="0"/>
      <dgm:spPr/>
    </dgm:pt>
    <dgm:pt modelId="{96A01AB2-CDAC-49F7-A91F-AB919B657EA9}" type="pres">
      <dgm:prSet presAssocID="{EE10549C-3CDE-40F1-8B5D-22179B3556DE}" presName="compNode" presStyleCnt="0"/>
      <dgm:spPr/>
    </dgm:pt>
    <dgm:pt modelId="{E9417AB9-B6B6-4FD5-8CAB-3FFB190B072A}" type="pres">
      <dgm:prSet presAssocID="{EE10549C-3CDE-40F1-8B5D-22179B3556DE}" presName="bgRect" presStyleLbl="bgShp" presStyleIdx="2" presStyleCnt="3"/>
      <dgm:spPr/>
    </dgm:pt>
    <dgm:pt modelId="{58D83687-D1A7-428C-B3BD-EFF8B0B28E98}" type="pres">
      <dgm:prSet presAssocID="{EE10549C-3CDE-40F1-8B5D-22179B3556D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mote control"/>
        </a:ext>
      </dgm:extLst>
    </dgm:pt>
    <dgm:pt modelId="{B3BF4F30-775C-4547-86B9-EB3604BBFBEE}" type="pres">
      <dgm:prSet presAssocID="{EE10549C-3CDE-40F1-8B5D-22179B3556DE}" presName="spaceRect" presStyleCnt="0"/>
      <dgm:spPr/>
    </dgm:pt>
    <dgm:pt modelId="{B148AF4E-DA66-4275-B6BF-CE32D8DB7176}" type="pres">
      <dgm:prSet presAssocID="{EE10549C-3CDE-40F1-8B5D-22179B3556DE}" presName="parTx" presStyleLbl="revTx" presStyleIdx="2" presStyleCnt="3">
        <dgm:presLayoutVars>
          <dgm:chMax val="0"/>
          <dgm:chPref val="0"/>
        </dgm:presLayoutVars>
      </dgm:prSet>
      <dgm:spPr/>
    </dgm:pt>
  </dgm:ptLst>
  <dgm:cxnLst>
    <dgm:cxn modelId="{9C4F1635-85DB-40AF-9CFC-1ED9753A538B}" type="presOf" srcId="{71233939-7890-44CB-BE85-219E73B58371}" destId="{841B091C-C8BA-42D0-A84C-ED12CD970401}" srcOrd="0" destOrd="0" presId="urn:microsoft.com/office/officeart/2018/2/layout/IconVerticalSolidList"/>
    <dgm:cxn modelId="{CF35D640-86D9-4257-AC03-A13F0FC1B3DE}" srcId="{71233939-7890-44CB-BE85-219E73B58371}" destId="{EE10549C-3CDE-40F1-8B5D-22179B3556DE}" srcOrd="2" destOrd="0" parTransId="{E0B7E41C-CE94-40BC-9A5C-71E12FD25A23}" sibTransId="{B20789DE-C7CB-4F66-828B-BCB226174432}"/>
    <dgm:cxn modelId="{00020963-71C4-40EF-BB19-92069AEAD15E}" srcId="{71233939-7890-44CB-BE85-219E73B58371}" destId="{58712834-3F49-406F-AC12-84657B98010E}" srcOrd="0" destOrd="0" parTransId="{02F5CB1F-9626-4AF2-A9B1-D08B92E167A3}" sibTransId="{8C4103A1-EF5F-460F-927C-F6E9468E9216}"/>
    <dgm:cxn modelId="{9DE06CB7-C7D9-476D-85EC-8039692B47D9}" type="presOf" srcId="{58712834-3F49-406F-AC12-84657B98010E}" destId="{312F88A4-5E5B-45A3-B1C0-D4B6D3D2E3A7}" srcOrd="0" destOrd="0" presId="urn:microsoft.com/office/officeart/2018/2/layout/IconVerticalSolidList"/>
    <dgm:cxn modelId="{5106E2D1-5BE6-4BFC-85E8-34AC780A3AD2}" type="presOf" srcId="{EE10549C-3CDE-40F1-8B5D-22179B3556DE}" destId="{B148AF4E-DA66-4275-B6BF-CE32D8DB7176}" srcOrd="0" destOrd="0" presId="urn:microsoft.com/office/officeart/2018/2/layout/IconVerticalSolidList"/>
    <dgm:cxn modelId="{359C04D5-82B6-462F-BB80-DE7BFA931272}" srcId="{71233939-7890-44CB-BE85-219E73B58371}" destId="{1B924300-2532-4275-B6F0-D1A31F74708B}" srcOrd="1" destOrd="0" parTransId="{75362216-D52A-4906-A6BF-856ABDC1BF07}" sibTransId="{C16130BD-1CF0-4D85-921B-11F4937E8FC3}"/>
    <dgm:cxn modelId="{EF4298D7-5300-41FF-B346-79CE73ADDB2F}" type="presOf" srcId="{1B924300-2532-4275-B6F0-D1A31F74708B}" destId="{E0AD3E1F-EE88-4D95-AEC4-C2EB3074A2F7}" srcOrd="0" destOrd="0" presId="urn:microsoft.com/office/officeart/2018/2/layout/IconVerticalSolidList"/>
    <dgm:cxn modelId="{E147F4B9-737C-4125-B344-61C290FEB644}" type="presParOf" srcId="{841B091C-C8BA-42D0-A84C-ED12CD970401}" destId="{BFA2A5FA-4E25-42FC-8F35-97A6CC558FAC}" srcOrd="0" destOrd="0" presId="urn:microsoft.com/office/officeart/2018/2/layout/IconVerticalSolidList"/>
    <dgm:cxn modelId="{D5937C59-D42B-463D-99FF-7B9B3B46C92A}" type="presParOf" srcId="{BFA2A5FA-4E25-42FC-8F35-97A6CC558FAC}" destId="{371671FE-79E1-46EC-8DBC-ED915E95B308}" srcOrd="0" destOrd="0" presId="urn:microsoft.com/office/officeart/2018/2/layout/IconVerticalSolidList"/>
    <dgm:cxn modelId="{98438658-2AB5-4417-A8EC-D77FB752B503}" type="presParOf" srcId="{BFA2A5FA-4E25-42FC-8F35-97A6CC558FAC}" destId="{D8333FA2-0F8B-40B5-8DD5-95FE91F2B575}" srcOrd="1" destOrd="0" presId="urn:microsoft.com/office/officeart/2018/2/layout/IconVerticalSolidList"/>
    <dgm:cxn modelId="{1591B6DF-470D-4209-95F6-28CF4871DD8E}" type="presParOf" srcId="{BFA2A5FA-4E25-42FC-8F35-97A6CC558FAC}" destId="{4934C996-F02B-42B6-87D5-0B9B4D00C0F6}" srcOrd="2" destOrd="0" presId="urn:microsoft.com/office/officeart/2018/2/layout/IconVerticalSolidList"/>
    <dgm:cxn modelId="{9ADB4197-8217-4A27-A89E-2E8500245CE0}" type="presParOf" srcId="{BFA2A5FA-4E25-42FC-8F35-97A6CC558FAC}" destId="{312F88A4-5E5B-45A3-B1C0-D4B6D3D2E3A7}" srcOrd="3" destOrd="0" presId="urn:microsoft.com/office/officeart/2018/2/layout/IconVerticalSolidList"/>
    <dgm:cxn modelId="{8CCC2109-73CD-4D3A-86CD-B8F94D9EBF17}" type="presParOf" srcId="{841B091C-C8BA-42D0-A84C-ED12CD970401}" destId="{10C19B6A-4047-4A22-B0DE-03829B28599E}" srcOrd="1" destOrd="0" presId="urn:microsoft.com/office/officeart/2018/2/layout/IconVerticalSolidList"/>
    <dgm:cxn modelId="{9EB321C1-79A5-4892-AB4C-1C139C8055BE}" type="presParOf" srcId="{841B091C-C8BA-42D0-A84C-ED12CD970401}" destId="{EB824C29-4AD8-417D-8DF4-F3AA3D58A0A5}" srcOrd="2" destOrd="0" presId="urn:microsoft.com/office/officeart/2018/2/layout/IconVerticalSolidList"/>
    <dgm:cxn modelId="{2A0E304F-4118-4952-AEC0-34BC2AE0511F}" type="presParOf" srcId="{EB824C29-4AD8-417D-8DF4-F3AA3D58A0A5}" destId="{FA0A1AF8-0DF1-444D-B82D-9B78450D9689}" srcOrd="0" destOrd="0" presId="urn:microsoft.com/office/officeart/2018/2/layout/IconVerticalSolidList"/>
    <dgm:cxn modelId="{4C04735C-348A-4A8F-83ED-9022E2F238C0}" type="presParOf" srcId="{EB824C29-4AD8-417D-8DF4-F3AA3D58A0A5}" destId="{58D21EF3-A2C7-4142-A605-781843C87F08}" srcOrd="1" destOrd="0" presId="urn:microsoft.com/office/officeart/2018/2/layout/IconVerticalSolidList"/>
    <dgm:cxn modelId="{8391F779-D5E9-4F2C-B6F5-901C1FC8D434}" type="presParOf" srcId="{EB824C29-4AD8-417D-8DF4-F3AA3D58A0A5}" destId="{73B5ACD7-85BD-4C0F-AD00-352F985A3847}" srcOrd="2" destOrd="0" presId="urn:microsoft.com/office/officeart/2018/2/layout/IconVerticalSolidList"/>
    <dgm:cxn modelId="{7EEB3B66-AF7B-49FB-906F-96D52CBE6416}" type="presParOf" srcId="{EB824C29-4AD8-417D-8DF4-F3AA3D58A0A5}" destId="{E0AD3E1F-EE88-4D95-AEC4-C2EB3074A2F7}" srcOrd="3" destOrd="0" presId="urn:microsoft.com/office/officeart/2018/2/layout/IconVerticalSolidList"/>
    <dgm:cxn modelId="{932383DF-C81F-457B-A10A-DA8CAFABCC13}" type="presParOf" srcId="{841B091C-C8BA-42D0-A84C-ED12CD970401}" destId="{3EE12CE4-E789-43B3-939D-2352C041FA89}" srcOrd="3" destOrd="0" presId="urn:microsoft.com/office/officeart/2018/2/layout/IconVerticalSolidList"/>
    <dgm:cxn modelId="{CCC54A8B-9C3D-4177-AE3D-A0B2BA680B57}" type="presParOf" srcId="{841B091C-C8BA-42D0-A84C-ED12CD970401}" destId="{96A01AB2-CDAC-49F7-A91F-AB919B657EA9}" srcOrd="4" destOrd="0" presId="urn:microsoft.com/office/officeart/2018/2/layout/IconVerticalSolidList"/>
    <dgm:cxn modelId="{68226AE7-65BE-45FD-A140-75D9A9707AAA}" type="presParOf" srcId="{96A01AB2-CDAC-49F7-A91F-AB919B657EA9}" destId="{E9417AB9-B6B6-4FD5-8CAB-3FFB190B072A}" srcOrd="0" destOrd="0" presId="urn:microsoft.com/office/officeart/2018/2/layout/IconVerticalSolidList"/>
    <dgm:cxn modelId="{1FFEE7CD-B9EB-4ECB-8D45-B7876BA4CBD2}" type="presParOf" srcId="{96A01AB2-CDAC-49F7-A91F-AB919B657EA9}" destId="{58D83687-D1A7-428C-B3BD-EFF8B0B28E98}" srcOrd="1" destOrd="0" presId="urn:microsoft.com/office/officeart/2018/2/layout/IconVerticalSolidList"/>
    <dgm:cxn modelId="{3F1593FE-2C84-4C12-8538-BC52956D4805}" type="presParOf" srcId="{96A01AB2-CDAC-49F7-A91F-AB919B657EA9}" destId="{B3BF4F30-775C-4547-86B9-EB3604BBFBEE}" srcOrd="2" destOrd="0" presId="urn:microsoft.com/office/officeart/2018/2/layout/IconVerticalSolidList"/>
    <dgm:cxn modelId="{404AAB4A-18A4-48F5-8ACE-19659098C114}" type="presParOf" srcId="{96A01AB2-CDAC-49F7-A91F-AB919B657EA9}" destId="{B148AF4E-DA66-4275-B6BF-CE32D8DB71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1671FE-79E1-46EC-8DBC-ED915E95B308}">
      <dsp:nvSpPr>
        <dsp:cNvPr id="0" name=""/>
        <dsp:cNvSpPr/>
      </dsp:nvSpPr>
      <dsp:spPr>
        <a:xfrm>
          <a:off x="0" y="442"/>
          <a:ext cx="10515600" cy="10351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333FA2-0F8B-40B5-8DD5-95FE91F2B575}">
      <dsp:nvSpPr>
        <dsp:cNvPr id="0" name=""/>
        <dsp:cNvSpPr/>
      </dsp:nvSpPr>
      <dsp:spPr>
        <a:xfrm>
          <a:off x="313118" y="233340"/>
          <a:ext cx="569306" cy="56930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2F88A4-5E5B-45A3-B1C0-D4B6D3D2E3A7}">
      <dsp:nvSpPr>
        <dsp:cNvPr id="0" name=""/>
        <dsp:cNvSpPr/>
      </dsp:nvSpPr>
      <dsp:spPr>
        <a:xfrm>
          <a:off x="1195544" y="442"/>
          <a:ext cx="9320055" cy="1035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48" tIns="109548" rIns="109548" bIns="109548" numCol="1" spcCol="1270" anchor="ctr" anchorCtr="0">
          <a:noAutofit/>
        </a:bodyPr>
        <a:lstStyle/>
        <a:p>
          <a:pPr marL="0" lvl="0" indent="0" algn="l" defTabSz="755650">
            <a:lnSpc>
              <a:spcPct val="100000"/>
            </a:lnSpc>
            <a:spcBef>
              <a:spcPct val="0"/>
            </a:spcBef>
            <a:spcAft>
              <a:spcPct val="35000"/>
            </a:spcAft>
            <a:buNone/>
          </a:pPr>
          <a:r>
            <a:rPr lang="en-US" sz="1700" kern="1200" dirty="0"/>
            <a:t>Coding (Brodie): I understand that parkour is a difficult mechanic to implement, but I know that given time (more than enough time is available) I can implement a smooth and intentionally quirky movement system that will fit the game well.</a:t>
          </a:r>
        </a:p>
      </dsp:txBody>
      <dsp:txXfrm>
        <a:off x="1195544" y="442"/>
        <a:ext cx="9320055" cy="1035103"/>
      </dsp:txXfrm>
    </dsp:sp>
    <dsp:sp modelId="{FA0A1AF8-0DF1-444D-B82D-9B78450D9689}">
      <dsp:nvSpPr>
        <dsp:cNvPr id="0" name=""/>
        <dsp:cNvSpPr/>
      </dsp:nvSpPr>
      <dsp:spPr>
        <a:xfrm>
          <a:off x="0" y="1294321"/>
          <a:ext cx="10515600" cy="10351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D21EF3-A2C7-4142-A605-781843C87F08}">
      <dsp:nvSpPr>
        <dsp:cNvPr id="0" name=""/>
        <dsp:cNvSpPr/>
      </dsp:nvSpPr>
      <dsp:spPr>
        <a:xfrm>
          <a:off x="313118" y="1527220"/>
          <a:ext cx="569306" cy="5693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AD3E1F-EE88-4D95-AEC4-C2EB3074A2F7}">
      <dsp:nvSpPr>
        <dsp:cNvPr id="0" name=""/>
        <dsp:cNvSpPr/>
      </dsp:nvSpPr>
      <dsp:spPr>
        <a:xfrm>
          <a:off x="1195544" y="1294321"/>
          <a:ext cx="9320055" cy="1035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48" tIns="109548" rIns="109548" bIns="109548" numCol="1" spcCol="1270" anchor="ctr" anchorCtr="0">
          <a:noAutofit/>
        </a:bodyPr>
        <a:lstStyle/>
        <a:p>
          <a:pPr marL="0" lvl="0" indent="0" algn="l" defTabSz="755650">
            <a:lnSpc>
              <a:spcPct val="100000"/>
            </a:lnSpc>
            <a:spcBef>
              <a:spcPct val="0"/>
            </a:spcBef>
            <a:spcAft>
              <a:spcPct val="35000"/>
            </a:spcAft>
            <a:buNone/>
          </a:pPr>
          <a:r>
            <a:rPr lang="en-US" sz="1700" kern="1200" dirty="0"/>
            <a:t>Art, Sound &amp; Design (Eddison):</a:t>
          </a:r>
        </a:p>
      </dsp:txBody>
      <dsp:txXfrm>
        <a:off x="1195544" y="1294321"/>
        <a:ext cx="9320055" cy="1035103"/>
      </dsp:txXfrm>
    </dsp:sp>
    <dsp:sp modelId="{E9417AB9-B6B6-4FD5-8CAB-3FFB190B072A}">
      <dsp:nvSpPr>
        <dsp:cNvPr id="0" name=""/>
        <dsp:cNvSpPr/>
      </dsp:nvSpPr>
      <dsp:spPr>
        <a:xfrm>
          <a:off x="0" y="2588201"/>
          <a:ext cx="10515600" cy="10351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D83687-D1A7-428C-B3BD-EFF8B0B28E98}">
      <dsp:nvSpPr>
        <dsp:cNvPr id="0" name=""/>
        <dsp:cNvSpPr/>
      </dsp:nvSpPr>
      <dsp:spPr>
        <a:xfrm>
          <a:off x="313118" y="2821099"/>
          <a:ext cx="569306" cy="5693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48AF4E-DA66-4275-B6BF-CE32D8DB7176}">
      <dsp:nvSpPr>
        <dsp:cNvPr id="0" name=""/>
        <dsp:cNvSpPr/>
      </dsp:nvSpPr>
      <dsp:spPr>
        <a:xfrm>
          <a:off x="1195544" y="2588201"/>
          <a:ext cx="9320055" cy="1035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48" tIns="109548" rIns="109548" bIns="109548" numCol="1" spcCol="1270" anchor="ctr" anchorCtr="0">
          <a:noAutofit/>
        </a:bodyPr>
        <a:lstStyle/>
        <a:p>
          <a:pPr marL="0" lvl="0" indent="0" algn="l" defTabSz="755650">
            <a:lnSpc>
              <a:spcPct val="100000"/>
            </a:lnSpc>
            <a:spcBef>
              <a:spcPct val="0"/>
            </a:spcBef>
            <a:spcAft>
              <a:spcPct val="35000"/>
            </a:spcAft>
            <a:buNone/>
          </a:pPr>
          <a:r>
            <a:rPr lang="en-US" sz="1700" kern="1200" dirty="0"/>
            <a:t>UI, Tutorials, Voice Acting &amp; Extras (Max): I can learn things quickly and I am generally an all-round “fill in the gaps” team member who will do the things that the rest of my team doesn’t specialize in.</a:t>
          </a:r>
        </a:p>
      </dsp:txBody>
      <dsp:txXfrm>
        <a:off x="1195544" y="2588201"/>
        <a:ext cx="9320055" cy="103510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E36E8-9321-4D72-A3FF-65F08B431A78}" type="datetimeFigureOut">
              <a:rPr lang="en-AU" smtClean="0"/>
              <a:t>31/07/2025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AB15DE-813F-4954-8BFD-9FE6E3BAD379}" type="slidenum">
              <a:rPr lang="en-AU" smtClean="0"/>
              <a:t>‹#›</a:t>
            </a:fld>
            <a:endParaRPr lang="en-AU"/>
          </a:p>
        </p:txBody>
      </p:sp>
    </p:spTree>
    <p:extLst>
      <p:ext uri="{BB962C8B-B14F-4D97-AF65-F5344CB8AC3E}">
        <p14:creationId xmlns:p14="http://schemas.microsoft.com/office/powerpoint/2010/main" val="174488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6AB15DE-813F-4954-8BFD-9FE6E3BAD379}" type="slidenum">
              <a:rPr lang="en-AU" smtClean="0"/>
              <a:t>2</a:t>
            </a:fld>
            <a:endParaRPr lang="en-AU"/>
          </a:p>
        </p:txBody>
      </p:sp>
    </p:spTree>
    <p:extLst>
      <p:ext uri="{BB962C8B-B14F-4D97-AF65-F5344CB8AC3E}">
        <p14:creationId xmlns:p14="http://schemas.microsoft.com/office/powerpoint/2010/main" val="480048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6AB15DE-813F-4954-8BFD-9FE6E3BAD379}" type="slidenum">
              <a:rPr lang="en-AU" smtClean="0"/>
              <a:t>5</a:t>
            </a:fld>
            <a:endParaRPr lang="en-AU"/>
          </a:p>
        </p:txBody>
      </p:sp>
    </p:spTree>
    <p:extLst>
      <p:ext uri="{BB962C8B-B14F-4D97-AF65-F5344CB8AC3E}">
        <p14:creationId xmlns:p14="http://schemas.microsoft.com/office/powerpoint/2010/main" val="2941683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D9F4-EFB6-0539-C6E5-4A3F19DC10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FC87D51-DDBE-B4D0-5CF0-F82F83FA76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639B69A-E737-5CA0-F8BA-388F050A0BB6}"/>
              </a:ext>
            </a:extLst>
          </p:cNvPr>
          <p:cNvSpPr>
            <a:spLocks noGrp="1"/>
          </p:cNvSpPr>
          <p:nvPr>
            <p:ph type="dt" sz="half" idx="10"/>
          </p:nvPr>
        </p:nvSpPr>
        <p:spPr/>
        <p:txBody>
          <a:bodyPr/>
          <a:lstStyle/>
          <a:p>
            <a:fld id="{107BE4AD-393C-4DF3-955D-2121D5F9E5E1}" type="datetimeFigureOut">
              <a:rPr lang="en-AU" smtClean="0"/>
              <a:t>31/07/2025</a:t>
            </a:fld>
            <a:endParaRPr lang="en-AU"/>
          </a:p>
        </p:txBody>
      </p:sp>
      <p:sp>
        <p:nvSpPr>
          <p:cNvPr id="5" name="Footer Placeholder 4">
            <a:extLst>
              <a:ext uri="{FF2B5EF4-FFF2-40B4-BE49-F238E27FC236}">
                <a16:creationId xmlns:a16="http://schemas.microsoft.com/office/drawing/2014/main" id="{09E72D80-9323-CA42-F377-DDD49BA2E2F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3F5D305-D184-C639-42EC-08B8F08AF1CE}"/>
              </a:ext>
            </a:extLst>
          </p:cNvPr>
          <p:cNvSpPr>
            <a:spLocks noGrp="1"/>
          </p:cNvSpPr>
          <p:nvPr>
            <p:ph type="sldNum" sz="quarter" idx="12"/>
          </p:nvPr>
        </p:nvSpPr>
        <p:spPr/>
        <p:txBody>
          <a:bodyPr/>
          <a:lstStyle/>
          <a:p>
            <a:fld id="{3349A924-F389-441F-8A66-1E5B20EC1435}" type="slidenum">
              <a:rPr lang="en-AU" smtClean="0"/>
              <a:t>‹#›</a:t>
            </a:fld>
            <a:endParaRPr lang="en-AU"/>
          </a:p>
        </p:txBody>
      </p:sp>
    </p:spTree>
    <p:extLst>
      <p:ext uri="{BB962C8B-B14F-4D97-AF65-F5344CB8AC3E}">
        <p14:creationId xmlns:p14="http://schemas.microsoft.com/office/powerpoint/2010/main" val="3330395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473CB-5970-52E6-FAB9-E0EF3E71EDA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7C8466F-452F-E2F7-66A9-667A5660C2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BF540D1-DC34-EE09-49C4-1132E7DA1275}"/>
              </a:ext>
            </a:extLst>
          </p:cNvPr>
          <p:cNvSpPr>
            <a:spLocks noGrp="1"/>
          </p:cNvSpPr>
          <p:nvPr>
            <p:ph type="dt" sz="half" idx="10"/>
          </p:nvPr>
        </p:nvSpPr>
        <p:spPr/>
        <p:txBody>
          <a:bodyPr/>
          <a:lstStyle/>
          <a:p>
            <a:fld id="{107BE4AD-393C-4DF3-955D-2121D5F9E5E1}" type="datetimeFigureOut">
              <a:rPr lang="en-AU" smtClean="0"/>
              <a:t>31/07/2025</a:t>
            </a:fld>
            <a:endParaRPr lang="en-AU"/>
          </a:p>
        </p:txBody>
      </p:sp>
      <p:sp>
        <p:nvSpPr>
          <p:cNvPr id="5" name="Footer Placeholder 4">
            <a:extLst>
              <a:ext uri="{FF2B5EF4-FFF2-40B4-BE49-F238E27FC236}">
                <a16:creationId xmlns:a16="http://schemas.microsoft.com/office/drawing/2014/main" id="{DF929935-E076-AB62-AD04-B5464C5CF45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19DDA8F-84FB-4C16-EF1F-87310771107B}"/>
              </a:ext>
            </a:extLst>
          </p:cNvPr>
          <p:cNvSpPr>
            <a:spLocks noGrp="1"/>
          </p:cNvSpPr>
          <p:nvPr>
            <p:ph type="sldNum" sz="quarter" idx="12"/>
          </p:nvPr>
        </p:nvSpPr>
        <p:spPr/>
        <p:txBody>
          <a:bodyPr/>
          <a:lstStyle/>
          <a:p>
            <a:fld id="{3349A924-F389-441F-8A66-1E5B20EC1435}" type="slidenum">
              <a:rPr lang="en-AU" smtClean="0"/>
              <a:t>‹#›</a:t>
            </a:fld>
            <a:endParaRPr lang="en-AU"/>
          </a:p>
        </p:txBody>
      </p:sp>
    </p:spTree>
    <p:extLst>
      <p:ext uri="{BB962C8B-B14F-4D97-AF65-F5344CB8AC3E}">
        <p14:creationId xmlns:p14="http://schemas.microsoft.com/office/powerpoint/2010/main" val="2296983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833C17-322D-A660-4144-513B14EBF9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13B8DA4-B07A-5185-54CD-37D21B5968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BFF53A9-8E13-D3B8-21B4-707189223F7D}"/>
              </a:ext>
            </a:extLst>
          </p:cNvPr>
          <p:cNvSpPr>
            <a:spLocks noGrp="1"/>
          </p:cNvSpPr>
          <p:nvPr>
            <p:ph type="dt" sz="half" idx="10"/>
          </p:nvPr>
        </p:nvSpPr>
        <p:spPr/>
        <p:txBody>
          <a:bodyPr/>
          <a:lstStyle/>
          <a:p>
            <a:fld id="{107BE4AD-393C-4DF3-955D-2121D5F9E5E1}" type="datetimeFigureOut">
              <a:rPr lang="en-AU" smtClean="0"/>
              <a:t>31/07/2025</a:t>
            </a:fld>
            <a:endParaRPr lang="en-AU"/>
          </a:p>
        </p:txBody>
      </p:sp>
      <p:sp>
        <p:nvSpPr>
          <p:cNvPr id="5" name="Footer Placeholder 4">
            <a:extLst>
              <a:ext uri="{FF2B5EF4-FFF2-40B4-BE49-F238E27FC236}">
                <a16:creationId xmlns:a16="http://schemas.microsoft.com/office/drawing/2014/main" id="{C7C89B56-EA02-CFDB-4E36-DD65207EA7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7E9633A-F973-117F-2478-AA69488D8BE2}"/>
              </a:ext>
            </a:extLst>
          </p:cNvPr>
          <p:cNvSpPr>
            <a:spLocks noGrp="1"/>
          </p:cNvSpPr>
          <p:nvPr>
            <p:ph type="sldNum" sz="quarter" idx="12"/>
          </p:nvPr>
        </p:nvSpPr>
        <p:spPr/>
        <p:txBody>
          <a:bodyPr/>
          <a:lstStyle/>
          <a:p>
            <a:fld id="{3349A924-F389-441F-8A66-1E5B20EC1435}" type="slidenum">
              <a:rPr lang="en-AU" smtClean="0"/>
              <a:t>‹#›</a:t>
            </a:fld>
            <a:endParaRPr lang="en-AU"/>
          </a:p>
        </p:txBody>
      </p:sp>
    </p:spTree>
    <p:extLst>
      <p:ext uri="{BB962C8B-B14F-4D97-AF65-F5344CB8AC3E}">
        <p14:creationId xmlns:p14="http://schemas.microsoft.com/office/powerpoint/2010/main" val="2309416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995F-FF7D-2A18-A159-E3C150ACDD3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E58FC12-433A-C3F0-005F-7BA13A2080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233DEB8-6104-88AB-1A6D-C77D9BDFA96E}"/>
              </a:ext>
            </a:extLst>
          </p:cNvPr>
          <p:cNvSpPr>
            <a:spLocks noGrp="1"/>
          </p:cNvSpPr>
          <p:nvPr>
            <p:ph type="dt" sz="half" idx="10"/>
          </p:nvPr>
        </p:nvSpPr>
        <p:spPr/>
        <p:txBody>
          <a:bodyPr/>
          <a:lstStyle/>
          <a:p>
            <a:fld id="{107BE4AD-393C-4DF3-955D-2121D5F9E5E1}" type="datetimeFigureOut">
              <a:rPr lang="en-AU" smtClean="0"/>
              <a:t>31/07/2025</a:t>
            </a:fld>
            <a:endParaRPr lang="en-AU"/>
          </a:p>
        </p:txBody>
      </p:sp>
      <p:sp>
        <p:nvSpPr>
          <p:cNvPr id="5" name="Footer Placeholder 4">
            <a:extLst>
              <a:ext uri="{FF2B5EF4-FFF2-40B4-BE49-F238E27FC236}">
                <a16:creationId xmlns:a16="http://schemas.microsoft.com/office/drawing/2014/main" id="{D4F9ED7D-A358-CD76-144B-A9E4819CB07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E528C28-CA7D-F9D6-CFE1-0898A0C91DA8}"/>
              </a:ext>
            </a:extLst>
          </p:cNvPr>
          <p:cNvSpPr>
            <a:spLocks noGrp="1"/>
          </p:cNvSpPr>
          <p:nvPr>
            <p:ph type="sldNum" sz="quarter" idx="12"/>
          </p:nvPr>
        </p:nvSpPr>
        <p:spPr/>
        <p:txBody>
          <a:bodyPr/>
          <a:lstStyle/>
          <a:p>
            <a:fld id="{3349A924-F389-441F-8A66-1E5B20EC1435}" type="slidenum">
              <a:rPr lang="en-AU" smtClean="0"/>
              <a:t>‹#›</a:t>
            </a:fld>
            <a:endParaRPr lang="en-AU"/>
          </a:p>
        </p:txBody>
      </p:sp>
    </p:spTree>
    <p:extLst>
      <p:ext uri="{BB962C8B-B14F-4D97-AF65-F5344CB8AC3E}">
        <p14:creationId xmlns:p14="http://schemas.microsoft.com/office/powerpoint/2010/main" val="2021432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F82F-BA51-2D86-1AB9-53968BBABD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60E45EFD-E0D6-8AD6-DA63-C02624F016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1C6043-9F15-24C4-B1FE-E7B7E48BEEC5}"/>
              </a:ext>
            </a:extLst>
          </p:cNvPr>
          <p:cNvSpPr>
            <a:spLocks noGrp="1"/>
          </p:cNvSpPr>
          <p:nvPr>
            <p:ph type="dt" sz="half" idx="10"/>
          </p:nvPr>
        </p:nvSpPr>
        <p:spPr/>
        <p:txBody>
          <a:bodyPr/>
          <a:lstStyle/>
          <a:p>
            <a:fld id="{107BE4AD-393C-4DF3-955D-2121D5F9E5E1}" type="datetimeFigureOut">
              <a:rPr lang="en-AU" smtClean="0"/>
              <a:t>31/07/2025</a:t>
            </a:fld>
            <a:endParaRPr lang="en-AU"/>
          </a:p>
        </p:txBody>
      </p:sp>
      <p:sp>
        <p:nvSpPr>
          <p:cNvPr id="5" name="Footer Placeholder 4">
            <a:extLst>
              <a:ext uri="{FF2B5EF4-FFF2-40B4-BE49-F238E27FC236}">
                <a16:creationId xmlns:a16="http://schemas.microsoft.com/office/drawing/2014/main" id="{9BCB5C5F-8CD8-4E4A-5F64-2FE1CDB1740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DCF60BE-B2EE-9122-D636-4ED145799477}"/>
              </a:ext>
            </a:extLst>
          </p:cNvPr>
          <p:cNvSpPr>
            <a:spLocks noGrp="1"/>
          </p:cNvSpPr>
          <p:nvPr>
            <p:ph type="sldNum" sz="quarter" idx="12"/>
          </p:nvPr>
        </p:nvSpPr>
        <p:spPr/>
        <p:txBody>
          <a:bodyPr/>
          <a:lstStyle/>
          <a:p>
            <a:fld id="{3349A924-F389-441F-8A66-1E5B20EC1435}" type="slidenum">
              <a:rPr lang="en-AU" smtClean="0"/>
              <a:t>‹#›</a:t>
            </a:fld>
            <a:endParaRPr lang="en-AU"/>
          </a:p>
        </p:txBody>
      </p:sp>
    </p:spTree>
    <p:extLst>
      <p:ext uri="{BB962C8B-B14F-4D97-AF65-F5344CB8AC3E}">
        <p14:creationId xmlns:p14="http://schemas.microsoft.com/office/powerpoint/2010/main" val="2158101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DE38-2266-8699-57E0-9AF671E3398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B35E562-B6E4-4421-3896-83E4E67315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A172483-0A5C-C3AB-F29F-2988B3F19E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46932CB-8DB8-2947-0FC1-DEA7ED030F55}"/>
              </a:ext>
            </a:extLst>
          </p:cNvPr>
          <p:cNvSpPr>
            <a:spLocks noGrp="1"/>
          </p:cNvSpPr>
          <p:nvPr>
            <p:ph type="dt" sz="half" idx="10"/>
          </p:nvPr>
        </p:nvSpPr>
        <p:spPr/>
        <p:txBody>
          <a:bodyPr/>
          <a:lstStyle/>
          <a:p>
            <a:fld id="{107BE4AD-393C-4DF3-955D-2121D5F9E5E1}" type="datetimeFigureOut">
              <a:rPr lang="en-AU" smtClean="0"/>
              <a:t>31/07/2025</a:t>
            </a:fld>
            <a:endParaRPr lang="en-AU"/>
          </a:p>
        </p:txBody>
      </p:sp>
      <p:sp>
        <p:nvSpPr>
          <p:cNvPr id="6" name="Footer Placeholder 5">
            <a:extLst>
              <a:ext uri="{FF2B5EF4-FFF2-40B4-BE49-F238E27FC236}">
                <a16:creationId xmlns:a16="http://schemas.microsoft.com/office/drawing/2014/main" id="{B675451A-A21A-DCBC-3E94-599C2605988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2BC2767-BC47-5D00-EDAC-395B4907A22A}"/>
              </a:ext>
            </a:extLst>
          </p:cNvPr>
          <p:cNvSpPr>
            <a:spLocks noGrp="1"/>
          </p:cNvSpPr>
          <p:nvPr>
            <p:ph type="sldNum" sz="quarter" idx="12"/>
          </p:nvPr>
        </p:nvSpPr>
        <p:spPr/>
        <p:txBody>
          <a:bodyPr/>
          <a:lstStyle/>
          <a:p>
            <a:fld id="{3349A924-F389-441F-8A66-1E5B20EC1435}" type="slidenum">
              <a:rPr lang="en-AU" smtClean="0"/>
              <a:t>‹#›</a:t>
            </a:fld>
            <a:endParaRPr lang="en-AU"/>
          </a:p>
        </p:txBody>
      </p:sp>
    </p:spTree>
    <p:extLst>
      <p:ext uri="{BB962C8B-B14F-4D97-AF65-F5344CB8AC3E}">
        <p14:creationId xmlns:p14="http://schemas.microsoft.com/office/powerpoint/2010/main" val="4134795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9A13-4AF0-DFAE-4BB0-694216BD74BD}"/>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B50D899-9D3F-8295-00AB-42C56FA9B7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8E9A90-6AE1-D75F-DE4C-866B90C60C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DCFECFF7-B1F8-220B-9F36-671A179903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1438C7-073D-AA02-A298-72E4C6604A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48ADE57-08BF-C71B-95E1-576A1FCA3008}"/>
              </a:ext>
            </a:extLst>
          </p:cNvPr>
          <p:cNvSpPr>
            <a:spLocks noGrp="1"/>
          </p:cNvSpPr>
          <p:nvPr>
            <p:ph type="dt" sz="half" idx="10"/>
          </p:nvPr>
        </p:nvSpPr>
        <p:spPr/>
        <p:txBody>
          <a:bodyPr/>
          <a:lstStyle/>
          <a:p>
            <a:fld id="{107BE4AD-393C-4DF3-955D-2121D5F9E5E1}" type="datetimeFigureOut">
              <a:rPr lang="en-AU" smtClean="0"/>
              <a:t>31/07/2025</a:t>
            </a:fld>
            <a:endParaRPr lang="en-AU"/>
          </a:p>
        </p:txBody>
      </p:sp>
      <p:sp>
        <p:nvSpPr>
          <p:cNvPr id="8" name="Footer Placeholder 7">
            <a:extLst>
              <a:ext uri="{FF2B5EF4-FFF2-40B4-BE49-F238E27FC236}">
                <a16:creationId xmlns:a16="http://schemas.microsoft.com/office/drawing/2014/main" id="{D1A262CF-1B8C-194C-AE68-324F628B23F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A9360CF3-0658-2310-6428-ECCD7C41E665}"/>
              </a:ext>
            </a:extLst>
          </p:cNvPr>
          <p:cNvSpPr>
            <a:spLocks noGrp="1"/>
          </p:cNvSpPr>
          <p:nvPr>
            <p:ph type="sldNum" sz="quarter" idx="12"/>
          </p:nvPr>
        </p:nvSpPr>
        <p:spPr/>
        <p:txBody>
          <a:bodyPr/>
          <a:lstStyle/>
          <a:p>
            <a:fld id="{3349A924-F389-441F-8A66-1E5B20EC1435}" type="slidenum">
              <a:rPr lang="en-AU" smtClean="0"/>
              <a:t>‹#›</a:t>
            </a:fld>
            <a:endParaRPr lang="en-AU"/>
          </a:p>
        </p:txBody>
      </p:sp>
    </p:spTree>
    <p:extLst>
      <p:ext uri="{BB962C8B-B14F-4D97-AF65-F5344CB8AC3E}">
        <p14:creationId xmlns:p14="http://schemas.microsoft.com/office/powerpoint/2010/main" val="305472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4835-5EE2-D7C5-F403-12E578A1D23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A4F88FB-C086-FA84-842F-A87DB73E41E9}"/>
              </a:ext>
            </a:extLst>
          </p:cNvPr>
          <p:cNvSpPr>
            <a:spLocks noGrp="1"/>
          </p:cNvSpPr>
          <p:nvPr>
            <p:ph type="dt" sz="half" idx="10"/>
          </p:nvPr>
        </p:nvSpPr>
        <p:spPr/>
        <p:txBody>
          <a:bodyPr/>
          <a:lstStyle/>
          <a:p>
            <a:fld id="{107BE4AD-393C-4DF3-955D-2121D5F9E5E1}" type="datetimeFigureOut">
              <a:rPr lang="en-AU" smtClean="0"/>
              <a:t>31/07/2025</a:t>
            </a:fld>
            <a:endParaRPr lang="en-AU"/>
          </a:p>
        </p:txBody>
      </p:sp>
      <p:sp>
        <p:nvSpPr>
          <p:cNvPr id="4" name="Footer Placeholder 3">
            <a:extLst>
              <a:ext uri="{FF2B5EF4-FFF2-40B4-BE49-F238E27FC236}">
                <a16:creationId xmlns:a16="http://schemas.microsoft.com/office/drawing/2014/main" id="{6FDD87EE-05C3-0D19-75B0-7BA2F75C7069}"/>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CD4138E5-FDCA-B4B4-E0A1-2FB238D0A9C3}"/>
              </a:ext>
            </a:extLst>
          </p:cNvPr>
          <p:cNvSpPr>
            <a:spLocks noGrp="1"/>
          </p:cNvSpPr>
          <p:nvPr>
            <p:ph type="sldNum" sz="quarter" idx="12"/>
          </p:nvPr>
        </p:nvSpPr>
        <p:spPr/>
        <p:txBody>
          <a:bodyPr/>
          <a:lstStyle/>
          <a:p>
            <a:fld id="{3349A924-F389-441F-8A66-1E5B20EC1435}" type="slidenum">
              <a:rPr lang="en-AU" smtClean="0"/>
              <a:t>‹#›</a:t>
            </a:fld>
            <a:endParaRPr lang="en-AU"/>
          </a:p>
        </p:txBody>
      </p:sp>
    </p:spTree>
    <p:extLst>
      <p:ext uri="{BB962C8B-B14F-4D97-AF65-F5344CB8AC3E}">
        <p14:creationId xmlns:p14="http://schemas.microsoft.com/office/powerpoint/2010/main" val="1458482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6C1EF3-0CF5-C0A1-14A7-D2FE4AE1EB86}"/>
              </a:ext>
            </a:extLst>
          </p:cNvPr>
          <p:cNvSpPr>
            <a:spLocks noGrp="1"/>
          </p:cNvSpPr>
          <p:nvPr>
            <p:ph type="dt" sz="half" idx="10"/>
          </p:nvPr>
        </p:nvSpPr>
        <p:spPr/>
        <p:txBody>
          <a:bodyPr/>
          <a:lstStyle/>
          <a:p>
            <a:fld id="{107BE4AD-393C-4DF3-955D-2121D5F9E5E1}" type="datetimeFigureOut">
              <a:rPr lang="en-AU" smtClean="0"/>
              <a:t>31/07/2025</a:t>
            </a:fld>
            <a:endParaRPr lang="en-AU"/>
          </a:p>
        </p:txBody>
      </p:sp>
      <p:sp>
        <p:nvSpPr>
          <p:cNvPr id="3" name="Footer Placeholder 2">
            <a:extLst>
              <a:ext uri="{FF2B5EF4-FFF2-40B4-BE49-F238E27FC236}">
                <a16:creationId xmlns:a16="http://schemas.microsoft.com/office/drawing/2014/main" id="{DCB8CDA7-568C-540D-C72F-27416BF59029}"/>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1A75D78-383B-2620-BBD5-FE9288F378E9}"/>
              </a:ext>
            </a:extLst>
          </p:cNvPr>
          <p:cNvSpPr>
            <a:spLocks noGrp="1"/>
          </p:cNvSpPr>
          <p:nvPr>
            <p:ph type="sldNum" sz="quarter" idx="12"/>
          </p:nvPr>
        </p:nvSpPr>
        <p:spPr/>
        <p:txBody>
          <a:bodyPr/>
          <a:lstStyle/>
          <a:p>
            <a:fld id="{3349A924-F389-441F-8A66-1E5B20EC1435}" type="slidenum">
              <a:rPr lang="en-AU" smtClean="0"/>
              <a:t>‹#›</a:t>
            </a:fld>
            <a:endParaRPr lang="en-AU"/>
          </a:p>
        </p:txBody>
      </p:sp>
    </p:spTree>
    <p:extLst>
      <p:ext uri="{BB962C8B-B14F-4D97-AF65-F5344CB8AC3E}">
        <p14:creationId xmlns:p14="http://schemas.microsoft.com/office/powerpoint/2010/main" val="1039478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AAE81-31C2-D430-E67E-42CB76F81C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95E972D4-2A53-152F-06AB-D54D7E426E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41B1E2B-2E5E-B4B1-1975-A6E806D3EC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990C0-21C6-E4BA-6F47-C52AF0ECFB64}"/>
              </a:ext>
            </a:extLst>
          </p:cNvPr>
          <p:cNvSpPr>
            <a:spLocks noGrp="1"/>
          </p:cNvSpPr>
          <p:nvPr>
            <p:ph type="dt" sz="half" idx="10"/>
          </p:nvPr>
        </p:nvSpPr>
        <p:spPr/>
        <p:txBody>
          <a:bodyPr/>
          <a:lstStyle/>
          <a:p>
            <a:fld id="{107BE4AD-393C-4DF3-955D-2121D5F9E5E1}" type="datetimeFigureOut">
              <a:rPr lang="en-AU" smtClean="0"/>
              <a:t>31/07/2025</a:t>
            </a:fld>
            <a:endParaRPr lang="en-AU"/>
          </a:p>
        </p:txBody>
      </p:sp>
      <p:sp>
        <p:nvSpPr>
          <p:cNvPr id="6" name="Footer Placeholder 5">
            <a:extLst>
              <a:ext uri="{FF2B5EF4-FFF2-40B4-BE49-F238E27FC236}">
                <a16:creationId xmlns:a16="http://schemas.microsoft.com/office/drawing/2014/main" id="{95A748F3-2AF5-4F21-4FEA-8FE09574D1B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290EAA1-31D9-E5E5-E3E7-74C86AA46B4F}"/>
              </a:ext>
            </a:extLst>
          </p:cNvPr>
          <p:cNvSpPr>
            <a:spLocks noGrp="1"/>
          </p:cNvSpPr>
          <p:nvPr>
            <p:ph type="sldNum" sz="quarter" idx="12"/>
          </p:nvPr>
        </p:nvSpPr>
        <p:spPr/>
        <p:txBody>
          <a:bodyPr/>
          <a:lstStyle/>
          <a:p>
            <a:fld id="{3349A924-F389-441F-8A66-1E5B20EC1435}" type="slidenum">
              <a:rPr lang="en-AU" smtClean="0"/>
              <a:t>‹#›</a:t>
            </a:fld>
            <a:endParaRPr lang="en-AU"/>
          </a:p>
        </p:txBody>
      </p:sp>
    </p:spTree>
    <p:extLst>
      <p:ext uri="{BB962C8B-B14F-4D97-AF65-F5344CB8AC3E}">
        <p14:creationId xmlns:p14="http://schemas.microsoft.com/office/powerpoint/2010/main" val="354859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AA7E7-9240-430D-4BA8-35390B1565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C490C0D5-4086-B53E-1F71-BC532D691A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FAE1FA1B-3A7A-4D1F-B428-AD6C0748CF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3E945A-0D88-AF14-6F28-17661071E666}"/>
              </a:ext>
            </a:extLst>
          </p:cNvPr>
          <p:cNvSpPr>
            <a:spLocks noGrp="1"/>
          </p:cNvSpPr>
          <p:nvPr>
            <p:ph type="dt" sz="half" idx="10"/>
          </p:nvPr>
        </p:nvSpPr>
        <p:spPr/>
        <p:txBody>
          <a:bodyPr/>
          <a:lstStyle/>
          <a:p>
            <a:fld id="{107BE4AD-393C-4DF3-955D-2121D5F9E5E1}" type="datetimeFigureOut">
              <a:rPr lang="en-AU" smtClean="0"/>
              <a:t>31/07/2025</a:t>
            </a:fld>
            <a:endParaRPr lang="en-AU"/>
          </a:p>
        </p:txBody>
      </p:sp>
      <p:sp>
        <p:nvSpPr>
          <p:cNvPr id="6" name="Footer Placeholder 5">
            <a:extLst>
              <a:ext uri="{FF2B5EF4-FFF2-40B4-BE49-F238E27FC236}">
                <a16:creationId xmlns:a16="http://schemas.microsoft.com/office/drawing/2014/main" id="{A0D2E645-550A-98FB-E823-15EBD14AFB4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8EDD784-E709-DA41-5706-E687CF012D4C}"/>
              </a:ext>
            </a:extLst>
          </p:cNvPr>
          <p:cNvSpPr>
            <a:spLocks noGrp="1"/>
          </p:cNvSpPr>
          <p:nvPr>
            <p:ph type="sldNum" sz="quarter" idx="12"/>
          </p:nvPr>
        </p:nvSpPr>
        <p:spPr/>
        <p:txBody>
          <a:bodyPr/>
          <a:lstStyle/>
          <a:p>
            <a:fld id="{3349A924-F389-441F-8A66-1E5B20EC1435}" type="slidenum">
              <a:rPr lang="en-AU" smtClean="0"/>
              <a:t>‹#›</a:t>
            </a:fld>
            <a:endParaRPr lang="en-AU"/>
          </a:p>
        </p:txBody>
      </p:sp>
    </p:spTree>
    <p:extLst>
      <p:ext uri="{BB962C8B-B14F-4D97-AF65-F5344CB8AC3E}">
        <p14:creationId xmlns:p14="http://schemas.microsoft.com/office/powerpoint/2010/main" val="2104772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642C3B-E127-2803-266D-A20A538033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C761D56-3E94-4D9A-F59E-16D2B2FBDA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D33254C-D917-C650-DBAA-805431C2E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7BE4AD-393C-4DF3-955D-2121D5F9E5E1}" type="datetimeFigureOut">
              <a:rPr lang="en-AU" smtClean="0"/>
              <a:t>31/07/2025</a:t>
            </a:fld>
            <a:endParaRPr lang="en-AU"/>
          </a:p>
        </p:txBody>
      </p:sp>
      <p:sp>
        <p:nvSpPr>
          <p:cNvPr id="5" name="Footer Placeholder 4">
            <a:extLst>
              <a:ext uri="{FF2B5EF4-FFF2-40B4-BE49-F238E27FC236}">
                <a16:creationId xmlns:a16="http://schemas.microsoft.com/office/drawing/2014/main" id="{74F863DE-C97C-E202-856B-DD2D15BB05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38CCB30F-ECFB-D32F-8499-37690982B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49A924-F389-441F-8A66-1E5B20EC1435}" type="slidenum">
              <a:rPr lang="en-AU" smtClean="0"/>
              <a:t>‹#›</a:t>
            </a:fld>
            <a:endParaRPr lang="en-AU"/>
          </a:p>
        </p:txBody>
      </p:sp>
    </p:spTree>
    <p:extLst>
      <p:ext uri="{BB962C8B-B14F-4D97-AF65-F5344CB8AC3E}">
        <p14:creationId xmlns:p14="http://schemas.microsoft.com/office/powerpoint/2010/main" val="4178068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owling Retro Cartoon Ball Amazed PNG &amp; SVG Design For T-Shirts">
            <a:extLst>
              <a:ext uri="{FF2B5EF4-FFF2-40B4-BE49-F238E27FC236}">
                <a16:creationId xmlns:a16="http://schemas.microsoft.com/office/drawing/2014/main" id="{EBD01DCC-B605-C554-4938-7EBF91A133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48" r="14761"/>
          <a:stretch>
            <a:fillRect/>
          </a:stretch>
        </p:blipFill>
        <p:spPr bwMode="auto">
          <a:xfrm>
            <a:off x="596900" y="374650"/>
            <a:ext cx="4165600" cy="6108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AE4FF4-E75B-3DF7-1D2D-98FBB65AEED5}"/>
              </a:ext>
            </a:extLst>
          </p:cNvPr>
          <p:cNvSpPr>
            <a:spLocks noGrp="1"/>
          </p:cNvSpPr>
          <p:nvPr>
            <p:ph type="ctrTitle"/>
          </p:nvPr>
        </p:nvSpPr>
        <p:spPr>
          <a:xfrm>
            <a:off x="4902200" y="1605755"/>
            <a:ext cx="6908800" cy="3382963"/>
          </a:xfrm>
        </p:spPr>
        <p:txBody>
          <a:bodyPr>
            <a:normAutofit/>
          </a:bodyPr>
          <a:lstStyle/>
          <a:p>
            <a:r>
              <a:rPr lang="en-AU" sz="9600" b="1" u="sng"/>
              <a:t>Super Duper Bowling</a:t>
            </a:r>
          </a:p>
        </p:txBody>
      </p:sp>
    </p:spTree>
    <p:extLst>
      <p:ext uri="{BB962C8B-B14F-4D97-AF65-F5344CB8AC3E}">
        <p14:creationId xmlns:p14="http://schemas.microsoft.com/office/powerpoint/2010/main" val="2943942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1AA0A-26CE-F369-5BAF-5B02B5ED674C}"/>
              </a:ext>
            </a:extLst>
          </p:cNvPr>
          <p:cNvSpPr>
            <a:spLocks noGrp="1"/>
          </p:cNvSpPr>
          <p:nvPr>
            <p:ph type="title"/>
          </p:nvPr>
        </p:nvSpPr>
        <p:spPr>
          <a:xfrm>
            <a:off x="656163" y="754425"/>
            <a:ext cx="10515600" cy="1325563"/>
          </a:xfrm>
        </p:spPr>
        <p:txBody>
          <a:bodyPr/>
          <a:lstStyle/>
          <a:p>
            <a:r>
              <a:rPr lang="en-US" dirty="0"/>
              <a:t>Concept Art: Arena</a:t>
            </a:r>
          </a:p>
        </p:txBody>
      </p:sp>
      <p:pic>
        <p:nvPicPr>
          <p:cNvPr id="4" name="Content Placeholder 3" descr="A screenshot of a video game&#10;&#10;AI-generated content may be incorrect.">
            <a:extLst>
              <a:ext uri="{FF2B5EF4-FFF2-40B4-BE49-F238E27FC236}">
                <a16:creationId xmlns:a16="http://schemas.microsoft.com/office/drawing/2014/main" id="{3E9C05B6-2613-9933-A97C-BEDC53B3F365}"/>
              </a:ext>
            </a:extLst>
          </p:cNvPr>
          <p:cNvPicPr>
            <a:picLocks noGrp="1" noChangeAspect="1"/>
          </p:cNvPicPr>
          <p:nvPr>
            <p:ph idx="1"/>
          </p:nvPr>
        </p:nvPicPr>
        <p:blipFill>
          <a:blip r:embed="rId2"/>
          <a:stretch>
            <a:fillRect/>
          </a:stretch>
        </p:blipFill>
        <p:spPr>
          <a:xfrm>
            <a:off x="470356" y="3066848"/>
            <a:ext cx="5363093" cy="3571057"/>
          </a:xfrm>
          <a:prstGeom prst="rect">
            <a:avLst/>
          </a:prstGeom>
        </p:spPr>
      </p:pic>
      <p:pic>
        <p:nvPicPr>
          <p:cNvPr id="5" name="Picture 4">
            <a:extLst>
              <a:ext uri="{FF2B5EF4-FFF2-40B4-BE49-F238E27FC236}">
                <a16:creationId xmlns:a16="http://schemas.microsoft.com/office/drawing/2014/main" id="{DCF87C3C-B589-191F-CFD3-EFDF64AEE07A}"/>
              </a:ext>
            </a:extLst>
          </p:cNvPr>
          <p:cNvPicPr>
            <a:picLocks noChangeAspect="1"/>
          </p:cNvPicPr>
          <p:nvPr/>
        </p:nvPicPr>
        <p:blipFill>
          <a:blip r:embed="rId3"/>
          <a:stretch>
            <a:fillRect/>
          </a:stretch>
        </p:blipFill>
        <p:spPr>
          <a:xfrm>
            <a:off x="6278038" y="130757"/>
            <a:ext cx="5752320" cy="3119862"/>
          </a:xfrm>
          <a:prstGeom prst="rect">
            <a:avLst/>
          </a:prstGeom>
        </p:spPr>
      </p:pic>
      <p:pic>
        <p:nvPicPr>
          <p:cNvPr id="3" name="Picture 2" descr="A screenshot of a video game&#10;&#10;AI-generated content may be incorrect.">
            <a:extLst>
              <a:ext uri="{FF2B5EF4-FFF2-40B4-BE49-F238E27FC236}">
                <a16:creationId xmlns:a16="http://schemas.microsoft.com/office/drawing/2014/main" id="{4FACAB7F-DDE9-552A-C706-827BFE933C08}"/>
              </a:ext>
            </a:extLst>
          </p:cNvPr>
          <p:cNvPicPr>
            <a:picLocks noChangeAspect="1"/>
          </p:cNvPicPr>
          <p:nvPr/>
        </p:nvPicPr>
        <p:blipFill>
          <a:blip r:embed="rId4"/>
          <a:stretch>
            <a:fillRect/>
          </a:stretch>
        </p:blipFill>
        <p:spPr>
          <a:xfrm>
            <a:off x="6278038" y="3523845"/>
            <a:ext cx="5752320" cy="3260194"/>
          </a:xfrm>
          <a:prstGeom prst="rect">
            <a:avLst/>
          </a:prstGeom>
        </p:spPr>
      </p:pic>
    </p:spTree>
    <p:extLst>
      <p:ext uri="{BB962C8B-B14F-4D97-AF65-F5344CB8AC3E}">
        <p14:creationId xmlns:p14="http://schemas.microsoft.com/office/powerpoint/2010/main" val="701021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04C277D-3CFC-2F3F-9B1D-FDCF18622E79}"/>
              </a:ext>
            </a:extLst>
          </p:cNvPr>
          <p:cNvPicPr>
            <a:picLocks noChangeAspect="1"/>
          </p:cNvPicPr>
          <p:nvPr/>
        </p:nvPicPr>
        <p:blipFill>
          <a:blip r:embed="rId2"/>
          <a:srcRect l="21536" t="13532" r="15765" b="10449"/>
          <a:stretch>
            <a:fillRect/>
          </a:stretch>
        </p:blipFill>
        <p:spPr>
          <a:xfrm rot="2255965">
            <a:off x="-451363" y="47462"/>
            <a:ext cx="3205365" cy="3420234"/>
          </a:xfrm>
          <a:prstGeom prst="rect">
            <a:avLst/>
          </a:prstGeom>
        </p:spPr>
      </p:pic>
      <p:pic>
        <p:nvPicPr>
          <p:cNvPr id="1026" name="Picture 2" descr="All Arenas In Rocket League, Ranked">
            <a:extLst>
              <a:ext uri="{FF2B5EF4-FFF2-40B4-BE49-F238E27FC236}">
                <a16:creationId xmlns:a16="http://schemas.microsoft.com/office/drawing/2014/main" id="{7F4004B2-36A9-4215-9D46-7578236A2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7677" y="3677719"/>
            <a:ext cx="5478617" cy="3009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E80AD50-4BA1-C688-47F3-84BE6C2D5532}"/>
              </a:ext>
            </a:extLst>
          </p:cNvPr>
          <p:cNvSpPr>
            <a:spLocks noGrp="1"/>
          </p:cNvSpPr>
          <p:nvPr>
            <p:ph type="title"/>
          </p:nvPr>
        </p:nvSpPr>
        <p:spPr>
          <a:xfrm>
            <a:off x="-15122" y="0"/>
            <a:ext cx="11989869" cy="1325563"/>
          </a:xfrm>
        </p:spPr>
        <p:txBody>
          <a:bodyPr/>
          <a:lstStyle/>
          <a:p>
            <a:pPr algn="ctr"/>
            <a:r>
              <a:rPr lang="en-AU" b="1" u="sng"/>
              <a:t>Reference Images</a:t>
            </a:r>
          </a:p>
        </p:txBody>
      </p:sp>
      <p:pic>
        <p:nvPicPr>
          <p:cNvPr id="8" name="Picture 7">
            <a:extLst>
              <a:ext uri="{FF2B5EF4-FFF2-40B4-BE49-F238E27FC236}">
                <a16:creationId xmlns:a16="http://schemas.microsoft.com/office/drawing/2014/main" id="{236E83D4-88B3-BDDF-A0B0-334D5CBBB3E9}"/>
              </a:ext>
            </a:extLst>
          </p:cNvPr>
          <p:cNvPicPr>
            <a:picLocks noChangeAspect="1"/>
          </p:cNvPicPr>
          <p:nvPr/>
        </p:nvPicPr>
        <p:blipFill>
          <a:blip r:embed="rId4"/>
          <a:srcRect l="1184" t="11283" r="50000" b="13684"/>
          <a:stretch>
            <a:fillRect/>
          </a:stretch>
        </p:blipFill>
        <p:spPr>
          <a:xfrm>
            <a:off x="217252" y="3677719"/>
            <a:ext cx="6299478" cy="3009591"/>
          </a:xfrm>
          <a:prstGeom prst="rect">
            <a:avLst/>
          </a:prstGeom>
        </p:spPr>
      </p:pic>
      <p:pic>
        <p:nvPicPr>
          <p:cNvPr id="1030" name="Picture 6" descr="Splitgate 2 on Steam">
            <a:extLst>
              <a:ext uri="{FF2B5EF4-FFF2-40B4-BE49-F238E27FC236}">
                <a16:creationId xmlns:a16="http://schemas.microsoft.com/office/drawing/2014/main" id="{DC83576A-4596-1433-397E-359F84E78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8224" y="1198349"/>
            <a:ext cx="4417996" cy="23925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kylanders giants capítulo 12 parte 2: guerras en la Aréna - YouTube">
            <a:extLst>
              <a:ext uri="{FF2B5EF4-FFF2-40B4-BE49-F238E27FC236}">
                <a16:creationId xmlns:a16="http://schemas.microsoft.com/office/drawing/2014/main" id="{20638A18-4F56-CEC4-BCAF-6D9979415A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708" r="5155" b="9942"/>
          <a:stretch>
            <a:fillRect/>
          </a:stretch>
        </p:blipFill>
        <p:spPr bwMode="auto">
          <a:xfrm>
            <a:off x="8307524" y="279834"/>
            <a:ext cx="3798770" cy="33110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9F07A1C-F655-01F2-2B0B-2F85F2A5FE6F}"/>
              </a:ext>
            </a:extLst>
          </p:cNvPr>
          <p:cNvSpPr txBox="1"/>
          <p:nvPr/>
        </p:nvSpPr>
        <p:spPr>
          <a:xfrm>
            <a:off x="3033713" y="3244334"/>
            <a:ext cx="6105524" cy="369332"/>
          </a:xfrm>
          <a:prstGeom prst="rect">
            <a:avLst/>
          </a:prstGeom>
          <a:noFill/>
        </p:spPr>
        <p:txBody>
          <a:bodyPr wrap="square">
            <a:spAutoFit/>
          </a:bodyPr>
          <a:lstStyle/>
          <a:p>
            <a:endParaRPr lang="en-AU"/>
          </a:p>
        </p:txBody>
      </p:sp>
      <p:pic>
        <p:nvPicPr>
          <p:cNvPr id="20" name="Picture 19" descr="A group of bowling pins in a desert&#10;&#10;AI-generated content may be incorrect.">
            <a:extLst>
              <a:ext uri="{FF2B5EF4-FFF2-40B4-BE49-F238E27FC236}">
                <a16:creationId xmlns:a16="http://schemas.microsoft.com/office/drawing/2014/main" id="{9D762C5C-FDA4-48C2-A5A5-E45262DE9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6100" y="1202358"/>
            <a:ext cx="1592378" cy="2388566"/>
          </a:xfrm>
          <a:prstGeom prst="rect">
            <a:avLst/>
          </a:prstGeom>
        </p:spPr>
      </p:pic>
    </p:spTree>
    <p:extLst>
      <p:ext uri="{BB962C8B-B14F-4D97-AF65-F5344CB8AC3E}">
        <p14:creationId xmlns:p14="http://schemas.microsoft.com/office/powerpoint/2010/main" val="4148833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A6A94-1956-E07C-98BA-AD50382CD945}"/>
              </a:ext>
            </a:extLst>
          </p:cNvPr>
          <p:cNvSpPr>
            <a:spLocks noGrp="1"/>
          </p:cNvSpPr>
          <p:nvPr>
            <p:ph type="title"/>
          </p:nvPr>
        </p:nvSpPr>
        <p:spPr>
          <a:xfrm>
            <a:off x="829147" y="365125"/>
            <a:ext cx="10515600" cy="1325563"/>
          </a:xfrm>
        </p:spPr>
        <p:txBody>
          <a:bodyPr/>
          <a:lstStyle/>
          <a:p>
            <a:r>
              <a:rPr lang="en-US" dirty="0"/>
              <a:t>The Lore</a:t>
            </a:r>
          </a:p>
        </p:txBody>
      </p:sp>
      <p:pic>
        <p:nvPicPr>
          <p:cNvPr id="5" name="Picture 4">
            <a:extLst>
              <a:ext uri="{FF2B5EF4-FFF2-40B4-BE49-F238E27FC236}">
                <a16:creationId xmlns:a16="http://schemas.microsoft.com/office/drawing/2014/main" id="{FEB181AA-87F8-0543-6BD3-8E7A742F27E5}"/>
              </a:ext>
            </a:extLst>
          </p:cNvPr>
          <p:cNvPicPr>
            <a:picLocks noChangeAspect="1"/>
          </p:cNvPicPr>
          <p:nvPr/>
        </p:nvPicPr>
        <p:blipFill>
          <a:blip r:embed="rId2"/>
          <a:stretch>
            <a:fillRect/>
          </a:stretch>
        </p:blipFill>
        <p:spPr>
          <a:xfrm>
            <a:off x="6620973" y="0"/>
            <a:ext cx="4572000" cy="6858000"/>
          </a:xfrm>
          <a:prstGeom prst="rect">
            <a:avLst/>
          </a:prstGeom>
        </p:spPr>
      </p:pic>
      <p:sp>
        <p:nvSpPr>
          <p:cNvPr id="6" name="TextBox 5">
            <a:extLst>
              <a:ext uri="{FF2B5EF4-FFF2-40B4-BE49-F238E27FC236}">
                <a16:creationId xmlns:a16="http://schemas.microsoft.com/office/drawing/2014/main" id="{6543C7DC-5CA1-E68B-95E6-0E7D64D9E0D5}"/>
              </a:ext>
            </a:extLst>
          </p:cNvPr>
          <p:cNvSpPr txBox="1"/>
          <p:nvPr/>
        </p:nvSpPr>
        <p:spPr>
          <a:xfrm>
            <a:off x="972765" y="1599659"/>
            <a:ext cx="2743199" cy="365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726D4A25-0071-5FBF-A45E-9A36E880A873}"/>
              </a:ext>
            </a:extLst>
          </p:cNvPr>
          <p:cNvSpPr txBox="1"/>
          <p:nvPr/>
        </p:nvSpPr>
        <p:spPr>
          <a:xfrm>
            <a:off x="756270" y="1621399"/>
            <a:ext cx="545889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main character, Malcom Baller, has always been baller at Super Bowling. Eventually though, it became a professional sport, the Super Bowling Leage (SBL). Malcom decided to dominate the sport. The game follows Malcom on his journey to becoming the best, with unrelenting victory after unrelenting victory, Malcom defeats all his opponents in time, accuracy, and extreme style. </a:t>
            </a:r>
          </a:p>
          <a:p>
            <a:endParaRPr lang="en-US" dirty="0"/>
          </a:p>
          <a:p>
            <a:r>
              <a:rPr lang="en-US" dirty="0"/>
              <a:t>When the player completes all the levels, there will either be a "cutscene" or just a simple trophy on the home screen. It's unlikely this lore will be conveyed to the player, as it doesn’t add much to the game.</a:t>
            </a:r>
          </a:p>
        </p:txBody>
      </p:sp>
      <p:pic>
        <p:nvPicPr>
          <p:cNvPr id="4" name="Content Placeholder 3" descr="Matpat Celebrity Mask - Celebrity Cutouts">
            <a:extLst>
              <a:ext uri="{FF2B5EF4-FFF2-40B4-BE49-F238E27FC236}">
                <a16:creationId xmlns:a16="http://schemas.microsoft.com/office/drawing/2014/main" id="{972A931D-52CF-C5EF-34E2-E6272874D67C}"/>
              </a:ext>
            </a:extLst>
          </p:cNvPr>
          <p:cNvPicPr>
            <a:picLocks noGrp="1" noChangeAspect="1"/>
          </p:cNvPicPr>
          <p:nvPr>
            <p:ph idx="1"/>
          </p:nvPr>
        </p:nvPicPr>
        <p:blipFill>
          <a:blip r:embed="rId3"/>
          <a:srcRect l="27504" r="29326"/>
          <a:stretch>
            <a:fillRect/>
          </a:stretch>
        </p:blipFill>
        <p:spPr>
          <a:xfrm>
            <a:off x="9462525" y="1552609"/>
            <a:ext cx="279630" cy="258052"/>
          </a:xfrm>
          <a:prstGeom prst="flowChartConnector">
            <a:avLst/>
          </a:prstGeom>
        </p:spPr>
      </p:pic>
    </p:spTree>
    <p:extLst>
      <p:ext uri="{BB962C8B-B14F-4D97-AF65-F5344CB8AC3E}">
        <p14:creationId xmlns:p14="http://schemas.microsoft.com/office/powerpoint/2010/main" val="2222369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B1976-C0D0-46F2-EE73-6504AC03CD86}"/>
              </a:ext>
            </a:extLst>
          </p:cNvPr>
          <p:cNvSpPr>
            <a:spLocks noGrp="1"/>
          </p:cNvSpPr>
          <p:nvPr>
            <p:ph idx="1"/>
          </p:nvPr>
        </p:nvSpPr>
        <p:spPr>
          <a:xfrm>
            <a:off x="838200" y="1048181"/>
            <a:ext cx="10515600" cy="4351338"/>
          </a:xfrm>
        </p:spPr>
        <p:txBody>
          <a:bodyPr vert="horz" lIns="91440" tIns="45720" rIns="91440" bIns="45720" rtlCol="0" anchor="t">
            <a:normAutofit/>
          </a:bodyPr>
          <a:lstStyle/>
          <a:p>
            <a:pPr marL="0" indent="0" algn="ctr">
              <a:buNone/>
            </a:pPr>
            <a:r>
              <a:rPr lang="en-AU" sz="2400">
                <a:solidFill>
                  <a:schemeClr val="bg1"/>
                </a:solidFill>
              </a:rPr>
              <a:t>Our team is well balanced, including people with good skills in coding, UI, art, and any other necessary knowledge. We have designed the game to be something that we all have an interest in, so that it’s easier for us to collaborate and use our skills to their fullest potential.</a:t>
            </a:r>
          </a:p>
          <a:p>
            <a:endParaRPr lang="en-AU">
              <a:solidFill>
                <a:schemeClr val="bg1"/>
              </a:solidFill>
            </a:endParaRPr>
          </a:p>
          <a:p>
            <a:endParaRPr lang="en-AU">
              <a:solidFill>
                <a:schemeClr val="bg1"/>
              </a:solidFill>
            </a:endParaRPr>
          </a:p>
        </p:txBody>
      </p:sp>
      <p:pic>
        <p:nvPicPr>
          <p:cNvPr id="5" name="Picture 4" descr="A person looking to the side&#10;&#10;AI-generated content may be incorrect.">
            <a:extLst>
              <a:ext uri="{FF2B5EF4-FFF2-40B4-BE49-F238E27FC236}">
                <a16:creationId xmlns:a16="http://schemas.microsoft.com/office/drawing/2014/main" id="{BD3BAB0D-4679-4603-5035-2458DB4F6485}"/>
              </a:ext>
            </a:extLst>
          </p:cNvPr>
          <p:cNvPicPr>
            <a:picLocks noChangeAspect="1"/>
          </p:cNvPicPr>
          <p:nvPr/>
        </p:nvPicPr>
        <p:blipFill>
          <a:blip r:embed="rId3">
            <a:extLst>
              <a:ext uri="{28A0092B-C50C-407E-A947-70E740481C1C}">
                <a14:useLocalDpi xmlns:a14="http://schemas.microsoft.com/office/drawing/2010/main" val="0"/>
              </a:ext>
            </a:extLst>
          </a:blip>
          <a:srcRect l="-189" t="2687" r="146" b="36686"/>
          <a:stretch>
            <a:fillRect/>
          </a:stretch>
        </p:blipFill>
        <p:spPr>
          <a:xfrm>
            <a:off x="8598920" y="2721713"/>
            <a:ext cx="2526654" cy="2617838"/>
          </a:xfrm>
          <a:prstGeom prst="ellipse">
            <a:avLst/>
          </a:prstGeom>
          <a:ln w="190500" cap="rnd">
            <a:solidFill>
              <a:srgbClr val="C00000"/>
            </a:solidFill>
            <a:prstDash val="solid"/>
          </a:ln>
          <a:effectLst>
            <a:glow rad="101600">
              <a:srgbClr val="C00000">
                <a:alpha val="60000"/>
              </a:srgbClr>
            </a:glo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7" name="Picture 6" descr="A person in a red sweater&#10;&#10;AI-generated content may be incorrect.">
            <a:extLst>
              <a:ext uri="{FF2B5EF4-FFF2-40B4-BE49-F238E27FC236}">
                <a16:creationId xmlns:a16="http://schemas.microsoft.com/office/drawing/2014/main" id="{C8D27C31-77F8-FD22-F2E5-6E2AD8756016}"/>
              </a:ext>
            </a:extLst>
          </p:cNvPr>
          <p:cNvPicPr>
            <a:picLocks noChangeAspect="1"/>
          </p:cNvPicPr>
          <p:nvPr/>
        </p:nvPicPr>
        <p:blipFill>
          <a:blip r:embed="rId4">
            <a:extLst>
              <a:ext uri="{28A0092B-C50C-407E-A947-70E740481C1C}">
                <a14:useLocalDpi xmlns:a14="http://schemas.microsoft.com/office/drawing/2010/main" val="0"/>
              </a:ext>
            </a:extLst>
          </a:blip>
          <a:srcRect t="9930" b="31789"/>
          <a:stretch>
            <a:fillRect/>
          </a:stretch>
        </p:blipFill>
        <p:spPr>
          <a:xfrm>
            <a:off x="4718560" y="2679944"/>
            <a:ext cx="2482537" cy="2617838"/>
          </a:xfrm>
          <a:prstGeom prst="ellipse">
            <a:avLst/>
          </a:prstGeom>
          <a:ln w="190500" cap="rnd">
            <a:solidFill>
              <a:srgbClr val="D7237D"/>
            </a:solidFill>
            <a:prstDash val="solid"/>
          </a:ln>
          <a:effectLst>
            <a:glow rad="101600">
              <a:schemeClr val="accent5">
                <a:satMod val="175000"/>
                <a:alpha val="40000"/>
              </a:schemeClr>
            </a:glo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9" name="Picture 8" descr="A person wearing a black jacket&#10;&#10;AI-generated content may be incorrect.">
            <a:extLst>
              <a:ext uri="{FF2B5EF4-FFF2-40B4-BE49-F238E27FC236}">
                <a16:creationId xmlns:a16="http://schemas.microsoft.com/office/drawing/2014/main" id="{38935DA3-41F2-9CD3-1426-461FE5D648B5}"/>
              </a:ext>
            </a:extLst>
          </p:cNvPr>
          <p:cNvPicPr>
            <a:picLocks noChangeAspect="1"/>
          </p:cNvPicPr>
          <p:nvPr/>
        </p:nvPicPr>
        <p:blipFill>
          <a:blip r:embed="rId5">
            <a:extLst>
              <a:ext uri="{28A0092B-C50C-407E-A947-70E740481C1C}">
                <a14:useLocalDpi xmlns:a14="http://schemas.microsoft.com/office/drawing/2010/main" val="0"/>
              </a:ext>
            </a:extLst>
          </a:blip>
          <a:srcRect t="9930" b="31789"/>
          <a:stretch>
            <a:fillRect/>
          </a:stretch>
        </p:blipFill>
        <p:spPr>
          <a:xfrm>
            <a:off x="838200" y="2728212"/>
            <a:ext cx="2482537" cy="2573398"/>
          </a:xfrm>
          <a:prstGeom prst="ellipse">
            <a:avLst/>
          </a:prstGeom>
          <a:ln w="190500" cap="rnd">
            <a:solidFill>
              <a:srgbClr val="8D2783"/>
            </a:solidFill>
            <a:prstDash val="solid"/>
          </a:ln>
          <a:effectLst>
            <a:glow rad="139700">
              <a:schemeClr val="accent5">
                <a:lumMod val="75000"/>
                <a:alpha val="40000"/>
              </a:schemeClr>
            </a:glow>
          </a:effectLst>
          <a:scene3d>
            <a:camera prst="perspectiveFront" fov="5400000"/>
            <a:lightRig rig="threePt" dir="t">
              <a:rot lat="0" lon="0" rev="19200000"/>
            </a:lightRig>
          </a:scene3d>
          <a:sp3d extrusionH="25400">
            <a:bevelT w="304800" h="152400" prst="hardEdge"/>
            <a:extrusionClr>
              <a:srgbClr val="000000"/>
            </a:extrusionClr>
          </a:sp3d>
        </p:spPr>
      </p:pic>
      <p:sp>
        <p:nvSpPr>
          <p:cNvPr id="2" name="Title 1">
            <a:extLst>
              <a:ext uri="{FF2B5EF4-FFF2-40B4-BE49-F238E27FC236}">
                <a16:creationId xmlns:a16="http://schemas.microsoft.com/office/drawing/2014/main" id="{8B0BFE90-11A6-BFBA-542A-3718896C0D53}"/>
              </a:ext>
            </a:extLst>
          </p:cNvPr>
          <p:cNvSpPr>
            <a:spLocks noGrp="1"/>
          </p:cNvSpPr>
          <p:nvPr>
            <p:ph type="title"/>
          </p:nvPr>
        </p:nvSpPr>
        <p:spPr>
          <a:xfrm>
            <a:off x="838200" y="0"/>
            <a:ext cx="10515600" cy="1325563"/>
          </a:xfrm>
        </p:spPr>
        <p:txBody>
          <a:bodyPr/>
          <a:lstStyle/>
          <a:p>
            <a:pPr algn="ctr"/>
            <a:r>
              <a:rPr lang="en-AU" b="1" u="sng">
                <a:solidFill>
                  <a:schemeClr val="bg1"/>
                </a:solidFill>
              </a:rPr>
              <a:t>The Team</a:t>
            </a:r>
          </a:p>
        </p:txBody>
      </p:sp>
      <p:sp>
        <p:nvSpPr>
          <p:cNvPr id="13" name="TextBox 12">
            <a:extLst>
              <a:ext uri="{FF2B5EF4-FFF2-40B4-BE49-F238E27FC236}">
                <a16:creationId xmlns:a16="http://schemas.microsoft.com/office/drawing/2014/main" id="{6DB3234F-AD72-3D3F-1E66-A7D57D27653C}"/>
              </a:ext>
            </a:extLst>
          </p:cNvPr>
          <p:cNvSpPr txBox="1"/>
          <p:nvPr/>
        </p:nvSpPr>
        <p:spPr>
          <a:xfrm>
            <a:off x="910628" y="5399519"/>
            <a:ext cx="2337679" cy="1138773"/>
          </a:xfrm>
          <a:prstGeom prst="rect">
            <a:avLst/>
          </a:prstGeom>
          <a:noFill/>
        </p:spPr>
        <p:txBody>
          <a:bodyPr wrap="square">
            <a:spAutoFit/>
          </a:bodyPr>
          <a:lstStyle/>
          <a:p>
            <a:pPr algn="ctr"/>
            <a:r>
              <a:rPr lang="en-AU" sz="3200" b="1">
                <a:solidFill>
                  <a:schemeClr val="bg1"/>
                </a:solidFill>
              </a:rPr>
              <a:t>Max </a:t>
            </a:r>
          </a:p>
          <a:p>
            <a:pPr algn="ctr"/>
            <a:r>
              <a:rPr lang="en-AU">
                <a:solidFill>
                  <a:schemeClr val="bg1"/>
                </a:solidFill>
              </a:rPr>
              <a:t>Menus, UI, Voice Acting, Tutorials</a:t>
            </a:r>
          </a:p>
        </p:txBody>
      </p:sp>
      <p:sp>
        <p:nvSpPr>
          <p:cNvPr id="16" name="TextBox 15">
            <a:extLst>
              <a:ext uri="{FF2B5EF4-FFF2-40B4-BE49-F238E27FC236}">
                <a16:creationId xmlns:a16="http://schemas.microsoft.com/office/drawing/2014/main" id="{3F5B5C1C-89FD-4FF5-D34E-A002BA642605}"/>
              </a:ext>
            </a:extLst>
          </p:cNvPr>
          <p:cNvSpPr txBox="1"/>
          <p:nvPr/>
        </p:nvSpPr>
        <p:spPr>
          <a:xfrm>
            <a:off x="4790988" y="5392326"/>
            <a:ext cx="2337679" cy="1138773"/>
          </a:xfrm>
          <a:prstGeom prst="rect">
            <a:avLst/>
          </a:prstGeom>
          <a:noFill/>
        </p:spPr>
        <p:txBody>
          <a:bodyPr wrap="square">
            <a:spAutoFit/>
          </a:bodyPr>
          <a:lstStyle/>
          <a:p>
            <a:pPr algn="ctr"/>
            <a:r>
              <a:rPr lang="en-AU" sz="3200" b="1">
                <a:solidFill>
                  <a:schemeClr val="bg1"/>
                </a:solidFill>
              </a:rPr>
              <a:t>Eddison</a:t>
            </a:r>
          </a:p>
          <a:p>
            <a:pPr algn="ctr"/>
            <a:r>
              <a:rPr lang="en-AU">
                <a:solidFill>
                  <a:schemeClr val="bg1"/>
                </a:solidFill>
              </a:rPr>
              <a:t>Textures, Music, Level Design, Sound, Art</a:t>
            </a:r>
          </a:p>
        </p:txBody>
      </p:sp>
      <p:sp>
        <p:nvSpPr>
          <p:cNvPr id="17" name="TextBox 16">
            <a:extLst>
              <a:ext uri="{FF2B5EF4-FFF2-40B4-BE49-F238E27FC236}">
                <a16:creationId xmlns:a16="http://schemas.microsoft.com/office/drawing/2014/main" id="{64C09F8F-AF18-B61E-12F8-12A2C71A9BAD}"/>
              </a:ext>
            </a:extLst>
          </p:cNvPr>
          <p:cNvSpPr txBox="1"/>
          <p:nvPr/>
        </p:nvSpPr>
        <p:spPr>
          <a:xfrm>
            <a:off x="8693407" y="5399519"/>
            <a:ext cx="2337679" cy="1138773"/>
          </a:xfrm>
          <a:prstGeom prst="rect">
            <a:avLst/>
          </a:prstGeom>
          <a:noFill/>
        </p:spPr>
        <p:txBody>
          <a:bodyPr wrap="square">
            <a:spAutoFit/>
          </a:bodyPr>
          <a:lstStyle/>
          <a:p>
            <a:pPr algn="ctr"/>
            <a:r>
              <a:rPr lang="en-AU" sz="3200" b="1">
                <a:solidFill>
                  <a:schemeClr val="bg1"/>
                </a:solidFill>
              </a:rPr>
              <a:t>Brodie</a:t>
            </a:r>
          </a:p>
          <a:p>
            <a:pPr algn="ctr"/>
            <a:r>
              <a:rPr lang="en-AU">
                <a:solidFill>
                  <a:schemeClr val="bg1"/>
                </a:solidFill>
              </a:rPr>
              <a:t>Programming, Testing, Bug Fixes</a:t>
            </a:r>
          </a:p>
        </p:txBody>
      </p:sp>
    </p:spTree>
    <p:extLst>
      <p:ext uri="{BB962C8B-B14F-4D97-AF65-F5344CB8AC3E}">
        <p14:creationId xmlns:p14="http://schemas.microsoft.com/office/powerpoint/2010/main" val="3536823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3A119A-FF69-8553-F6EF-5CD85861A90C}"/>
              </a:ext>
            </a:extLst>
          </p:cNvPr>
          <p:cNvSpPr>
            <a:spLocks noGrp="1"/>
          </p:cNvSpPr>
          <p:nvPr>
            <p:ph type="title"/>
          </p:nvPr>
        </p:nvSpPr>
        <p:spPr>
          <a:xfrm>
            <a:off x="795413" y="333845"/>
            <a:ext cx="10506456" cy="1014984"/>
          </a:xfrm>
        </p:spPr>
        <p:txBody>
          <a:bodyPr anchor="b">
            <a:normAutofit/>
          </a:bodyPr>
          <a:lstStyle/>
          <a:p>
            <a:r>
              <a:rPr lang="en-US" dirty="0"/>
              <a:t>Capabilities</a:t>
            </a:r>
          </a:p>
        </p:txBody>
      </p:sp>
      <p:graphicFrame>
        <p:nvGraphicFramePr>
          <p:cNvPr id="20" name="Content Placeholder 2">
            <a:extLst>
              <a:ext uri="{FF2B5EF4-FFF2-40B4-BE49-F238E27FC236}">
                <a16:creationId xmlns:a16="http://schemas.microsoft.com/office/drawing/2014/main" id="{F1EAC961-3B19-ACFE-B169-DDAA55072E97}"/>
              </a:ext>
            </a:extLst>
          </p:cNvPr>
          <p:cNvGraphicFramePr>
            <a:graphicFrameLocks noGrp="1"/>
          </p:cNvGraphicFramePr>
          <p:nvPr>
            <p:ph idx="1"/>
            <p:extLst>
              <p:ext uri="{D42A27DB-BD31-4B8C-83A1-F6EECF244321}">
                <p14:modId xmlns:p14="http://schemas.microsoft.com/office/powerpoint/2010/main" val="3243320068"/>
              </p:ext>
            </p:extLst>
          </p:nvPr>
        </p:nvGraphicFramePr>
        <p:xfrm>
          <a:off x="798095" y="2900675"/>
          <a:ext cx="10515600" cy="3623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5" name="TextBox 54">
            <a:extLst>
              <a:ext uri="{FF2B5EF4-FFF2-40B4-BE49-F238E27FC236}">
                <a16:creationId xmlns:a16="http://schemas.microsoft.com/office/drawing/2014/main" id="{C07C285A-5CF2-4354-9D13-511039D0F801}"/>
              </a:ext>
            </a:extLst>
          </p:cNvPr>
          <p:cNvSpPr txBox="1"/>
          <p:nvPr/>
        </p:nvSpPr>
        <p:spPr>
          <a:xfrm>
            <a:off x="1501826" y="1793117"/>
            <a:ext cx="918805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rgbClr val="444444"/>
                </a:solidFill>
                <a:latin typeface="Calibri"/>
                <a:ea typeface="Calibri"/>
                <a:cs typeface="Calibri"/>
              </a:rPr>
              <a:t>The three of us have a very wide range of abilities, which will allow us to complete the game to a satisfactory standard before the end of the year.</a:t>
            </a:r>
            <a:endParaRPr lang="en-US"/>
          </a:p>
          <a:p>
            <a:pPr algn="ctr"/>
            <a:endParaRPr lang="en-US" dirty="0"/>
          </a:p>
        </p:txBody>
      </p:sp>
      <p:sp>
        <p:nvSpPr>
          <p:cNvPr id="86" name="Rectangle 85">
            <a:extLst>
              <a:ext uri="{FF2B5EF4-FFF2-40B4-BE49-F238E27FC236}">
                <a16:creationId xmlns:a16="http://schemas.microsoft.com/office/drawing/2014/main" id="{215DF683-C76D-7525-15D0-980045B79170}"/>
              </a:ext>
            </a:extLst>
          </p:cNvPr>
          <p:cNvSpPr/>
          <p:nvPr/>
        </p:nvSpPr>
        <p:spPr>
          <a:xfrm>
            <a:off x="836480" y="1569834"/>
            <a:ext cx="10472766" cy="12146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DD2449A9-E0C1-06FC-E839-19DB056E63BC}"/>
              </a:ext>
            </a:extLst>
          </p:cNvPr>
          <p:cNvSpPr/>
          <p:nvPr/>
        </p:nvSpPr>
        <p:spPr>
          <a:xfrm>
            <a:off x="833145" y="1490095"/>
            <a:ext cx="2827559" cy="7686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4364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Inside Elevator Images – Browse 58,130 Stock Photos, Vectors ...">
            <a:extLst>
              <a:ext uri="{FF2B5EF4-FFF2-40B4-BE49-F238E27FC236}">
                <a16:creationId xmlns:a16="http://schemas.microsoft.com/office/drawing/2014/main" id="{37ABE236-6C77-B7CE-8B71-DF82C5496D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12" b="7812"/>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39BCC01-C497-5511-B7B4-E58F0CEE2639}"/>
              </a:ext>
            </a:extLst>
          </p:cNvPr>
          <p:cNvSpPr/>
          <p:nvPr/>
        </p:nvSpPr>
        <p:spPr>
          <a:xfrm>
            <a:off x="0" y="0"/>
            <a:ext cx="12192000" cy="6858000"/>
          </a:xfrm>
          <a:prstGeom prst="rect">
            <a:avLst/>
          </a:prstGeom>
          <a:solidFill>
            <a:schemeClr val="tx1">
              <a:lumMod val="95000"/>
              <a:lumOff val="5000"/>
              <a:alpha val="51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AC65469C-5EF4-A4E7-05B1-9307456735F5}"/>
              </a:ext>
            </a:extLst>
          </p:cNvPr>
          <p:cNvSpPr>
            <a:spLocks noGrp="1"/>
          </p:cNvSpPr>
          <p:nvPr>
            <p:ph type="title"/>
          </p:nvPr>
        </p:nvSpPr>
        <p:spPr>
          <a:xfrm>
            <a:off x="1803951" y="772893"/>
            <a:ext cx="8584098" cy="1325563"/>
          </a:xfrm>
        </p:spPr>
        <p:txBody>
          <a:bodyPr>
            <a:noAutofit/>
          </a:bodyPr>
          <a:lstStyle/>
          <a:p>
            <a:pPr algn="ctr"/>
            <a:r>
              <a:rPr lang="en-AU" sz="8800" b="1" u="sng">
                <a:solidFill>
                  <a:schemeClr val="bg1"/>
                </a:solidFill>
                <a:latin typeface="ADLaM Display" panose="02010000000000000000" pitchFamily="2" charset="0"/>
                <a:ea typeface="ADLaM Display" panose="02010000000000000000" pitchFamily="2" charset="0"/>
                <a:cs typeface="ADLaM Display" panose="02010000000000000000" pitchFamily="2" charset="0"/>
              </a:rPr>
              <a:t>Elevator Pitch</a:t>
            </a:r>
          </a:p>
        </p:txBody>
      </p:sp>
      <p:sp>
        <p:nvSpPr>
          <p:cNvPr id="5" name="Title 1">
            <a:extLst>
              <a:ext uri="{FF2B5EF4-FFF2-40B4-BE49-F238E27FC236}">
                <a16:creationId xmlns:a16="http://schemas.microsoft.com/office/drawing/2014/main" id="{4CA3D930-2EFD-CB1C-6428-7CE3D69C12D0}"/>
              </a:ext>
            </a:extLst>
          </p:cNvPr>
          <p:cNvSpPr txBox="1">
            <a:spLocks/>
          </p:cNvSpPr>
          <p:nvPr/>
        </p:nvSpPr>
        <p:spPr>
          <a:xfrm>
            <a:off x="1484279" y="2287149"/>
            <a:ext cx="9223442" cy="27696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a:solidFill>
                  <a:schemeClr val="bg1"/>
                </a:solidFill>
                <a:latin typeface="ADLaM Display"/>
                <a:ea typeface="ADLaM Display"/>
                <a:cs typeface="ADLaM Display"/>
              </a:rPr>
              <a:t>Movement-based precision game with a focus on having control of a character in attempts to knock enemies off a platform.</a:t>
            </a:r>
          </a:p>
        </p:txBody>
      </p:sp>
    </p:spTree>
    <p:extLst>
      <p:ext uri="{BB962C8B-B14F-4D97-AF65-F5344CB8AC3E}">
        <p14:creationId xmlns:p14="http://schemas.microsoft.com/office/powerpoint/2010/main" val="3361504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F738E19-78FA-A680-F5C7-430ED3046D20}"/>
              </a:ext>
            </a:extLst>
          </p:cNvPr>
          <p:cNvPicPr>
            <a:picLocks noChangeAspect="1"/>
          </p:cNvPicPr>
          <p:nvPr/>
        </p:nvPicPr>
        <p:blipFill>
          <a:blip r:embed="rId3"/>
          <a:stretch>
            <a:fillRect/>
          </a:stretch>
        </p:blipFill>
        <p:spPr>
          <a:xfrm>
            <a:off x="0" y="2193950"/>
            <a:ext cx="6059818" cy="4651350"/>
          </a:xfrm>
          <a:prstGeom prst="rect">
            <a:avLst/>
          </a:prstGeom>
        </p:spPr>
      </p:pic>
      <p:sp>
        <p:nvSpPr>
          <p:cNvPr id="2" name="Title 1">
            <a:extLst>
              <a:ext uri="{FF2B5EF4-FFF2-40B4-BE49-F238E27FC236}">
                <a16:creationId xmlns:a16="http://schemas.microsoft.com/office/drawing/2014/main" id="{9F80EB8D-2A8F-DDCE-8E6F-F7C22E4A625F}"/>
              </a:ext>
            </a:extLst>
          </p:cNvPr>
          <p:cNvSpPr>
            <a:spLocks noGrp="1"/>
          </p:cNvSpPr>
          <p:nvPr>
            <p:ph type="title"/>
          </p:nvPr>
        </p:nvSpPr>
        <p:spPr>
          <a:xfrm>
            <a:off x="761803" y="350196"/>
            <a:ext cx="4646904" cy="1624520"/>
          </a:xfrm>
        </p:spPr>
        <p:txBody>
          <a:bodyPr anchor="ctr">
            <a:normAutofit fontScale="90000"/>
          </a:bodyPr>
          <a:lstStyle/>
          <a:p>
            <a:pPr algn="ctr"/>
            <a:r>
              <a:rPr lang="en-AU" sz="8900" b="1" u="sng"/>
              <a:t>Overview</a:t>
            </a:r>
            <a:endParaRPr lang="en-AU" sz="4000" b="1" u="sng"/>
          </a:p>
        </p:txBody>
      </p:sp>
      <p:sp>
        <p:nvSpPr>
          <p:cNvPr id="3" name="Content Placeholder 2">
            <a:extLst>
              <a:ext uri="{FF2B5EF4-FFF2-40B4-BE49-F238E27FC236}">
                <a16:creationId xmlns:a16="http://schemas.microsoft.com/office/drawing/2014/main" id="{E2A32316-4E41-F509-9C81-D5C381124CB1}"/>
              </a:ext>
            </a:extLst>
          </p:cNvPr>
          <p:cNvSpPr>
            <a:spLocks noGrp="1"/>
          </p:cNvSpPr>
          <p:nvPr>
            <p:ph idx="1"/>
          </p:nvPr>
        </p:nvSpPr>
        <p:spPr>
          <a:xfrm>
            <a:off x="804808" y="1752600"/>
            <a:ext cx="4646905" cy="3340100"/>
          </a:xfrm>
        </p:spPr>
        <p:txBody>
          <a:bodyPr vert="horz" lIns="91440" tIns="45720" rIns="91440" bIns="45720" rtlCol="0" anchor="ctr">
            <a:normAutofit/>
          </a:bodyPr>
          <a:lstStyle/>
          <a:p>
            <a:r>
              <a:rPr lang="en-AU" sz="3200">
                <a:latin typeface="Calibri"/>
                <a:ea typeface="Calibri"/>
                <a:cs typeface="Helvetica"/>
              </a:rPr>
              <a:t>Genre: Platformer</a:t>
            </a:r>
            <a:endParaRPr lang="en-AU" sz="3200">
              <a:latin typeface="Calibri"/>
              <a:ea typeface="Calibri"/>
              <a:cs typeface="Calibri"/>
            </a:endParaRPr>
          </a:p>
          <a:p>
            <a:r>
              <a:rPr lang="en-AU" sz="3200">
                <a:latin typeface="Calibri"/>
                <a:ea typeface="Calibri"/>
                <a:cs typeface="Helvetica"/>
              </a:rPr>
              <a:t>Audience: Teenagers</a:t>
            </a:r>
            <a:endParaRPr lang="en-AU" sz="3200">
              <a:latin typeface="Calibri"/>
              <a:ea typeface="Calibri"/>
              <a:cs typeface="Calibri"/>
            </a:endParaRPr>
          </a:p>
          <a:p>
            <a:r>
              <a:rPr lang="en-AU" sz="3200">
                <a:latin typeface="Calibri"/>
                <a:ea typeface="Calibri"/>
                <a:cs typeface="Helvetica"/>
              </a:rPr>
              <a:t>Topic:</a:t>
            </a:r>
            <a:r>
              <a:rPr lang="en-AU" sz="3200" dirty="0">
                <a:latin typeface="Calibri"/>
                <a:ea typeface="Calibri"/>
                <a:cs typeface="Helvetica"/>
              </a:rPr>
              <a:t> Parkour / Bowling</a:t>
            </a:r>
            <a:endParaRPr lang="en-AU" sz="3200">
              <a:latin typeface="Calibri"/>
              <a:ea typeface="Calibri"/>
              <a:cs typeface="Calibri"/>
            </a:endParaRPr>
          </a:p>
          <a:p>
            <a:r>
              <a:rPr lang="en-AU" sz="3200">
                <a:latin typeface="Calibri"/>
                <a:ea typeface="Calibri"/>
                <a:cs typeface="Helvetica"/>
              </a:rPr>
              <a:t>Style: Futuristic Arena</a:t>
            </a:r>
          </a:p>
        </p:txBody>
      </p:sp>
      <p:pic>
        <p:nvPicPr>
          <p:cNvPr id="5" name="Picture 4" descr="White passageway">
            <a:extLst>
              <a:ext uri="{FF2B5EF4-FFF2-40B4-BE49-F238E27FC236}">
                <a16:creationId xmlns:a16="http://schemas.microsoft.com/office/drawing/2014/main" id="{10C03166-5C52-DD8D-2B47-490C99B7A73E}"/>
              </a:ext>
            </a:extLst>
          </p:cNvPr>
          <p:cNvPicPr>
            <a:picLocks noChangeAspect="1"/>
          </p:cNvPicPr>
          <p:nvPr/>
        </p:nvPicPr>
        <p:blipFill>
          <a:blip r:embed="rId4"/>
          <a:srcRect l="19302" r="19560" b="-4"/>
          <a:stretch>
            <a:fillRect/>
          </a:stretch>
        </p:blipFill>
        <p:spPr>
          <a:xfrm>
            <a:off x="6089173" y="0"/>
            <a:ext cx="6102825" cy="6858000"/>
          </a:xfrm>
          <a:prstGeom prst="rect">
            <a:avLst/>
          </a:prstGeom>
        </p:spPr>
      </p:pic>
      <p:sp>
        <p:nvSpPr>
          <p:cNvPr id="6" name="Rectangle 5">
            <a:extLst>
              <a:ext uri="{FF2B5EF4-FFF2-40B4-BE49-F238E27FC236}">
                <a16:creationId xmlns:a16="http://schemas.microsoft.com/office/drawing/2014/main" id="{604855A7-7F8C-2FFB-5870-A272A0209A00}"/>
              </a:ext>
            </a:extLst>
          </p:cNvPr>
          <p:cNvSpPr/>
          <p:nvPr/>
        </p:nvSpPr>
        <p:spPr>
          <a:xfrm>
            <a:off x="6089172" y="0"/>
            <a:ext cx="6102827" cy="6858000"/>
          </a:xfrm>
          <a:prstGeom prst="rect">
            <a:avLst/>
          </a:prstGeom>
          <a:solidFill>
            <a:schemeClr val="tx1">
              <a:lumMod val="95000"/>
              <a:lumOff val="5000"/>
              <a:alpha val="51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5278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E5DB3A-9F97-1D45-9238-D90BE99CDAD7}"/>
              </a:ext>
            </a:extLst>
          </p:cNvPr>
          <p:cNvSpPr>
            <a:spLocks noGrp="1"/>
          </p:cNvSpPr>
          <p:nvPr>
            <p:ph type="title"/>
          </p:nvPr>
        </p:nvSpPr>
        <p:spPr>
          <a:xfrm>
            <a:off x="1285240" y="1050595"/>
            <a:ext cx="8074815" cy="1618489"/>
          </a:xfrm>
        </p:spPr>
        <p:txBody>
          <a:bodyPr anchor="ctr">
            <a:normAutofit/>
          </a:bodyPr>
          <a:lstStyle/>
          <a:p>
            <a:r>
              <a:rPr lang="en-AU" sz="5000" u="sng"/>
              <a:t>Why our game is better than others</a:t>
            </a:r>
          </a:p>
        </p:txBody>
      </p:sp>
      <p:sp>
        <p:nvSpPr>
          <p:cNvPr id="3" name="Content Placeholder 2">
            <a:extLst>
              <a:ext uri="{FF2B5EF4-FFF2-40B4-BE49-F238E27FC236}">
                <a16:creationId xmlns:a16="http://schemas.microsoft.com/office/drawing/2014/main" id="{194859E3-B47E-73DE-53F0-D2D43EAE27B7}"/>
              </a:ext>
            </a:extLst>
          </p:cNvPr>
          <p:cNvSpPr>
            <a:spLocks noGrp="1"/>
          </p:cNvSpPr>
          <p:nvPr>
            <p:ph idx="1"/>
          </p:nvPr>
        </p:nvSpPr>
        <p:spPr>
          <a:xfrm>
            <a:off x="1285240" y="2969469"/>
            <a:ext cx="8533011" cy="2800395"/>
          </a:xfrm>
        </p:spPr>
        <p:txBody>
          <a:bodyPr anchor="t">
            <a:normAutofit lnSpcReduction="10000"/>
          </a:bodyPr>
          <a:lstStyle/>
          <a:p>
            <a:r>
              <a:rPr lang="en-AU" sz="2200" dirty="0"/>
              <a:t>Smooth Movement and fast-paced gameplay.</a:t>
            </a:r>
          </a:p>
          <a:p>
            <a:r>
              <a:rPr lang="en-AU" sz="2200" dirty="0"/>
              <a:t>USP: Parkour based movement with a low entry point and a high skill ceiling.</a:t>
            </a:r>
          </a:p>
          <a:p>
            <a:r>
              <a:rPr lang="en-AU" sz="2200" dirty="0"/>
              <a:t>Similar to successful games – such as Karlson, Neon White, and Cluster Truck – Super Duper Bowling will have fluid and intuitive movement mechanics. </a:t>
            </a:r>
          </a:p>
          <a:p>
            <a:r>
              <a:rPr lang="en-AU" sz="2200" dirty="0"/>
              <a:t>A unique win condition that differentiates our game and makes it one of a kind.</a:t>
            </a:r>
          </a:p>
        </p:txBody>
      </p:sp>
    </p:spTree>
    <p:extLst>
      <p:ext uri="{BB962C8B-B14F-4D97-AF65-F5344CB8AC3E}">
        <p14:creationId xmlns:p14="http://schemas.microsoft.com/office/powerpoint/2010/main" val="1317740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E5EF51-19C1-0CAA-2B2E-BC270B9B93AD}"/>
              </a:ext>
            </a:extLst>
          </p:cNvPr>
          <p:cNvSpPr>
            <a:spLocks noGrp="1"/>
          </p:cNvSpPr>
          <p:nvPr>
            <p:ph type="title"/>
          </p:nvPr>
        </p:nvSpPr>
        <p:spPr>
          <a:xfrm>
            <a:off x="793662" y="386930"/>
            <a:ext cx="10066122" cy="1298448"/>
          </a:xfrm>
        </p:spPr>
        <p:txBody>
          <a:bodyPr anchor="b">
            <a:normAutofit/>
          </a:bodyPr>
          <a:lstStyle/>
          <a:p>
            <a:r>
              <a:rPr lang="en-AU" sz="4800" u="sng"/>
              <a:t>Level Design: Overview</a:t>
            </a:r>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5E5EE84-74C3-400C-3856-C999A956DD0D}"/>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AU" sz="2000" dirty="0"/>
              <a:t>The game will take place in an arena with multiple moving, floating platforms the player must jump between to stay in the arena. </a:t>
            </a:r>
          </a:p>
          <a:p>
            <a:r>
              <a:rPr lang="en-AU" sz="2000" dirty="0"/>
              <a:t>Initially the arena was going to move around static platforms to create the illusion of movement, but to have multiple platforms moving in different directions at once, the platforms themselves will have to move.</a:t>
            </a:r>
          </a:p>
        </p:txBody>
      </p:sp>
      <p:pic>
        <p:nvPicPr>
          <p:cNvPr id="4" name="Picture 3" descr="A diagram of a bird&amp;#39;s eye view&#10;&#10;AI-generated content may be incorrect.">
            <a:extLst>
              <a:ext uri="{FF2B5EF4-FFF2-40B4-BE49-F238E27FC236}">
                <a16:creationId xmlns:a16="http://schemas.microsoft.com/office/drawing/2014/main" id="{2FF928A1-12C6-9B39-51FC-EB28DE1F32D3}"/>
              </a:ext>
            </a:extLst>
          </p:cNvPr>
          <p:cNvPicPr>
            <a:picLocks noChangeAspect="1"/>
          </p:cNvPicPr>
          <p:nvPr/>
        </p:nvPicPr>
        <p:blipFill>
          <a:blip r:embed="rId2"/>
          <a:stretch>
            <a:fillRect/>
          </a:stretch>
        </p:blipFill>
        <p:spPr>
          <a:xfrm>
            <a:off x="6233504" y="2208036"/>
            <a:ext cx="5150277" cy="2098738"/>
          </a:xfrm>
          <a:prstGeom prst="rect">
            <a:avLst/>
          </a:prstGeom>
        </p:spPr>
      </p:pic>
      <p:pic>
        <p:nvPicPr>
          <p:cNvPr id="8" name="Picture 7">
            <a:extLst>
              <a:ext uri="{FF2B5EF4-FFF2-40B4-BE49-F238E27FC236}">
                <a16:creationId xmlns:a16="http://schemas.microsoft.com/office/drawing/2014/main" id="{32AE59A1-5980-499B-CCB7-F7D72EFFD801}"/>
              </a:ext>
            </a:extLst>
          </p:cNvPr>
          <p:cNvPicPr>
            <a:picLocks noChangeAspect="1"/>
          </p:cNvPicPr>
          <p:nvPr/>
        </p:nvPicPr>
        <p:blipFill>
          <a:blip r:embed="rId3"/>
          <a:stretch>
            <a:fillRect/>
          </a:stretch>
        </p:blipFill>
        <p:spPr>
          <a:xfrm>
            <a:off x="0" y="6061497"/>
            <a:ext cx="12191999" cy="744403"/>
          </a:xfrm>
          <a:prstGeom prst="rect">
            <a:avLst/>
          </a:prstGeom>
        </p:spPr>
      </p:pic>
      <p:pic>
        <p:nvPicPr>
          <p:cNvPr id="5" name="Picture 4" descr="A diagram of a circle with arrows&#10;&#10;AI-generated content may be incorrect.">
            <a:extLst>
              <a:ext uri="{FF2B5EF4-FFF2-40B4-BE49-F238E27FC236}">
                <a16:creationId xmlns:a16="http://schemas.microsoft.com/office/drawing/2014/main" id="{3348D366-4429-EB70-C7EA-2FDD0FE7D0C1}"/>
              </a:ext>
            </a:extLst>
          </p:cNvPr>
          <p:cNvPicPr>
            <a:picLocks noChangeAspect="1"/>
          </p:cNvPicPr>
          <p:nvPr/>
        </p:nvPicPr>
        <p:blipFill>
          <a:blip r:embed="rId4"/>
          <a:stretch>
            <a:fillRect/>
          </a:stretch>
        </p:blipFill>
        <p:spPr>
          <a:xfrm>
            <a:off x="9313773" y="4303758"/>
            <a:ext cx="2075243" cy="2189275"/>
          </a:xfrm>
          <a:prstGeom prst="rect">
            <a:avLst/>
          </a:prstGeom>
        </p:spPr>
      </p:pic>
      <p:sp>
        <p:nvSpPr>
          <p:cNvPr id="10" name="&quot;Not Allowed&quot; Symbol 9">
            <a:extLst>
              <a:ext uri="{FF2B5EF4-FFF2-40B4-BE49-F238E27FC236}">
                <a16:creationId xmlns:a16="http://schemas.microsoft.com/office/drawing/2014/main" id="{B20C38B9-E0FB-E724-CA89-071E757AC74A}"/>
              </a:ext>
            </a:extLst>
          </p:cNvPr>
          <p:cNvSpPr/>
          <p:nvPr/>
        </p:nvSpPr>
        <p:spPr>
          <a:xfrm>
            <a:off x="10465427" y="2210329"/>
            <a:ext cx="799235" cy="803360"/>
          </a:xfrm>
          <a:prstGeom prst="noSmoking">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L-Shape 11">
            <a:extLst>
              <a:ext uri="{FF2B5EF4-FFF2-40B4-BE49-F238E27FC236}">
                <a16:creationId xmlns:a16="http://schemas.microsoft.com/office/drawing/2014/main" id="{3FB96B18-396B-6B96-CE7E-1990DE4B325C}"/>
              </a:ext>
            </a:extLst>
          </p:cNvPr>
          <p:cNvSpPr/>
          <p:nvPr/>
        </p:nvSpPr>
        <p:spPr>
          <a:xfrm rot="-2280000">
            <a:off x="10788186" y="4192234"/>
            <a:ext cx="952500" cy="461434"/>
          </a:xfrm>
          <a:prstGeom prst="corner">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5588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6162C2-72E0-FBB1-A027-0B04F4FDFF3F}"/>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33C521-7365-9182-EDFA-CE72AF3E5D4F}"/>
              </a:ext>
            </a:extLst>
          </p:cNvPr>
          <p:cNvPicPr>
            <a:picLocks noChangeAspect="1"/>
          </p:cNvPicPr>
          <p:nvPr/>
        </p:nvPicPr>
        <p:blipFill>
          <a:blip r:embed="rId2"/>
          <a:srcRect l="7991" r="5885" b="-8"/>
          <a:stretch>
            <a:fillRect/>
          </a:stretch>
        </p:blipFill>
        <p:spPr>
          <a:xfrm>
            <a:off x="7828508" y="5436"/>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8" name="Picture 7">
            <a:extLst>
              <a:ext uri="{FF2B5EF4-FFF2-40B4-BE49-F238E27FC236}">
                <a16:creationId xmlns:a16="http://schemas.microsoft.com/office/drawing/2014/main" id="{1F18381E-0E25-EC32-C836-27F4BFA956D6}"/>
              </a:ext>
            </a:extLst>
          </p:cNvPr>
          <p:cNvPicPr>
            <a:picLocks noChangeAspect="1"/>
          </p:cNvPicPr>
          <p:nvPr/>
        </p:nvPicPr>
        <p:blipFill>
          <a:blip r:embed="rId3"/>
          <a:srcRect r="2891" b="4"/>
          <a:stretch>
            <a:fillRect/>
          </a:stretch>
        </p:blipFill>
        <p:spPr>
          <a:xfrm>
            <a:off x="5305601" y="1401350"/>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11" name="Picture 10">
            <a:extLst>
              <a:ext uri="{FF2B5EF4-FFF2-40B4-BE49-F238E27FC236}">
                <a16:creationId xmlns:a16="http://schemas.microsoft.com/office/drawing/2014/main" id="{76B32EE1-6CEC-3A9E-2328-11ED8B083FE8}"/>
              </a:ext>
            </a:extLst>
          </p:cNvPr>
          <p:cNvPicPr>
            <a:picLocks noChangeAspect="1"/>
          </p:cNvPicPr>
          <p:nvPr/>
        </p:nvPicPr>
        <p:blipFill>
          <a:blip r:embed="rId4"/>
          <a:srcRect r="4" b="6019"/>
          <a:stretch>
            <a:fillRect/>
          </a:stretch>
        </p:blipFill>
        <p:spPr>
          <a:xfrm>
            <a:off x="7609076" y="3181977"/>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
        <p:nvSpPr>
          <p:cNvPr id="2" name="Title 1">
            <a:extLst>
              <a:ext uri="{FF2B5EF4-FFF2-40B4-BE49-F238E27FC236}">
                <a16:creationId xmlns:a16="http://schemas.microsoft.com/office/drawing/2014/main" id="{78B44F23-70A6-2EDA-9D68-714FEED148A4}"/>
              </a:ext>
            </a:extLst>
          </p:cNvPr>
          <p:cNvSpPr>
            <a:spLocks noGrp="1"/>
          </p:cNvSpPr>
          <p:nvPr>
            <p:ph type="title"/>
          </p:nvPr>
        </p:nvSpPr>
        <p:spPr>
          <a:xfrm>
            <a:off x="971368" y="371719"/>
            <a:ext cx="6125964" cy="1906863"/>
          </a:xfrm>
        </p:spPr>
        <p:txBody>
          <a:bodyPr anchor="b">
            <a:normAutofit/>
          </a:bodyPr>
          <a:lstStyle/>
          <a:p>
            <a:r>
              <a:rPr lang="en-AU" u="sng"/>
              <a:t>Game Mechanics: Forced Parkour</a:t>
            </a:r>
          </a:p>
        </p:txBody>
      </p:sp>
      <p:sp>
        <p:nvSpPr>
          <p:cNvPr id="3" name="Content Placeholder 2">
            <a:extLst>
              <a:ext uri="{FF2B5EF4-FFF2-40B4-BE49-F238E27FC236}">
                <a16:creationId xmlns:a16="http://schemas.microsoft.com/office/drawing/2014/main" id="{34CF3320-298B-F2B4-AB34-3374A4FB8D2B}"/>
              </a:ext>
            </a:extLst>
          </p:cNvPr>
          <p:cNvSpPr>
            <a:spLocks noGrp="1"/>
          </p:cNvSpPr>
          <p:nvPr>
            <p:ph idx="1"/>
          </p:nvPr>
        </p:nvSpPr>
        <p:spPr>
          <a:xfrm>
            <a:off x="971368" y="2711395"/>
            <a:ext cx="4114801" cy="3465568"/>
          </a:xfrm>
        </p:spPr>
        <p:txBody>
          <a:bodyPr vert="horz" lIns="91440" tIns="45720" rIns="91440" bIns="45720" rtlCol="0" anchor="t">
            <a:normAutofit lnSpcReduction="10000"/>
          </a:bodyPr>
          <a:lstStyle/>
          <a:p>
            <a:r>
              <a:rPr lang="en-AU" sz="2000"/>
              <a:t>To help achieve the fast-paced movement, action, and parkour elements that we envision for this game, we </a:t>
            </a:r>
            <a:r>
              <a:rPr lang="en-AU" sz="2000" dirty="0"/>
              <a:t>utilise </a:t>
            </a:r>
            <a:r>
              <a:rPr lang="en-AU" sz="2000"/>
              <a:t>platform movement to force the player to be constantly moving</a:t>
            </a:r>
            <a:r>
              <a:rPr lang="en-AU" sz="2000" dirty="0"/>
              <a:t>. </a:t>
            </a:r>
          </a:p>
          <a:p>
            <a:r>
              <a:rPr lang="en-AU" sz="2000" dirty="0"/>
              <a:t>This also creates an adapting map that the player can use to their advantage, jumping from one moving platform to another, keeping the speed from the previous platform</a:t>
            </a:r>
            <a:r>
              <a:rPr lang="en-AU" sz="2000"/>
              <a:t>.</a:t>
            </a:r>
          </a:p>
          <a:p>
            <a:endParaRPr lang="en-AU" sz="2000"/>
          </a:p>
        </p:txBody>
      </p:sp>
    </p:spTree>
    <p:extLst>
      <p:ext uri="{BB962C8B-B14F-4D97-AF65-F5344CB8AC3E}">
        <p14:creationId xmlns:p14="http://schemas.microsoft.com/office/powerpoint/2010/main" val="2902352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1FD6A-C669-6C11-F01D-8595F42CEC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A63DAC-1677-8560-7E89-83A88BE7DF70}"/>
              </a:ext>
            </a:extLst>
          </p:cNvPr>
          <p:cNvSpPr>
            <a:spLocks noGrp="1"/>
          </p:cNvSpPr>
          <p:nvPr>
            <p:ph type="title"/>
          </p:nvPr>
        </p:nvSpPr>
        <p:spPr>
          <a:xfrm>
            <a:off x="1072" y="224"/>
            <a:ext cx="12190927" cy="1325563"/>
          </a:xfrm>
        </p:spPr>
        <p:txBody>
          <a:bodyPr/>
          <a:lstStyle/>
          <a:p>
            <a:pPr algn="ctr"/>
            <a:r>
              <a:rPr lang="en-AU" u="sng"/>
              <a:t>Level Design: "Mini Levels"</a:t>
            </a:r>
          </a:p>
        </p:txBody>
      </p:sp>
      <p:sp>
        <p:nvSpPr>
          <p:cNvPr id="3" name="Content Placeholder 2">
            <a:extLst>
              <a:ext uri="{FF2B5EF4-FFF2-40B4-BE49-F238E27FC236}">
                <a16:creationId xmlns:a16="http://schemas.microsoft.com/office/drawing/2014/main" id="{F11438A6-C39A-3DC8-CC28-8E54A9B5C09F}"/>
              </a:ext>
            </a:extLst>
          </p:cNvPr>
          <p:cNvSpPr>
            <a:spLocks noGrp="1"/>
          </p:cNvSpPr>
          <p:nvPr>
            <p:ph idx="1"/>
          </p:nvPr>
        </p:nvSpPr>
        <p:spPr>
          <a:xfrm>
            <a:off x="838200" y="1089456"/>
            <a:ext cx="10515600" cy="4351338"/>
          </a:xfrm>
        </p:spPr>
        <p:txBody>
          <a:bodyPr vert="horz" lIns="91440" tIns="45720" rIns="91440" bIns="45720" rtlCol="0" anchor="t">
            <a:normAutofit/>
          </a:bodyPr>
          <a:lstStyle/>
          <a:p>
            <a:r>
              <a:rPr lang="en-AU"/>
              <a:t>Each platform can be considered as "mini levels", as each one is different. Some may have enemies, some may be large, and some may simply act as stepping stones to help you get from one platform to another.</a:t>
            </a:r>
            <a:r>
              <a:rPr lang="en-AU" dirty="0"/>
              <a:t>  </a:t>
            </a:r>
            <a:endParaRPr lang="en-AU"/>
          </a:p>
        </p:txBody>
      </p:sp>
      <p:pic>
        <p:nvPicPr>
          <p:cNvPr id="5" name="Picture 4" descr="A diagram of steps and steps&#10;&#10;AI-generated content may be incorrect.">
            <a:extLst>
              <a:ext uri="{FF2B5EF4-FFF2-40B4-BE49-F238E27FC236}">
                <a16:creationId xmlns:a16="http://schemas.microsoft.com/office/drawing/2014/main" id="{18FA2EBF-790F-5B35-703A-5F41E743C1B1}"/>
              </a:ext>
            </a:extLst>
          </p:cNvPr>
          <p:cNvPicPr>
            <a:picLocks noChangeAspect="1"/>
          </p:cNvPicPr>
          <p:nvPr/>
        </p:nvPicPr>
        <p:blipFill>
          <a:blip r:embed="rId2"/>
          <a:stretch>
            <a:fillRect/>
          </a:stretch>
        </p:blipFill>
        <p:spPr>
          <a:xfrm>
            <a:off x="5519580" y="2485941"/>
            <a:ext cx="5835740" cy="3956766"/>
          </a:xfrm>
          <a:prstGeom prst="rect">
            <a:avLst/>
          </a:prstGeom>
        </p:spPr>
      </p:pic>
    </p:spTree>
    <p:extLst>
      <p:ext uri="{BB962C8B-B14F-4D97-AF65-F5344CB8AC3E}">
        <p14:creationId xmlns:p14="http://schemas.microsoft.com/office/powerpoint/2010/main" val="5993421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639</Words>
  <Application>Microsoft Office PowerPoint</Application>
  <PresentationFormat>Widescreen</PresentationFormat>
  <Paragraphs>42</Paragraphs>
  <Slides>12</Slides>
  <Notes>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Super Duper Bowling</vt:lpstr>
      <vt:lpstr>The Team</vt:lpstr>
      <vt:lpstr>Capabilities</vt:lpstr>
      <vt:lpstr>Elevator Pitch</vt:lpstr>
      <vt:lpstr>Overview</vt:lpstr>
      <vt:lpstr>Why our game is better than others</vt:lpstr>
      <vt:lpstr>Level Design: Overview</vt:lpstr>
      <vt:lpstr>Game Mechanics: Forced Parkour</vt:lpstr>
      <vt:lpstr>Level Design: "Mini Levels"</vt:lpstr>
      <vt:lpstr>Concept Art: Arena</vt:lpstr>
      <vt:lpstr>Reference Images</vt:lpstr>
      <vt:lpstr>The Lore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Max Ellis</dc:creator>
  <cp:lastModifiedBy>Max Ellis</cp:lastModifiedBy>
  <cp:revision>29</cp:revision>
  <dcterms:created xsi:type="dcterms:W3CDTF">2025-06-13T00:01:49Z</dcterms:created>
  <dcterms:modified xsi:type="dcterms:W3CDTF">2025-08-01T02:23:58Z</dcterms:modified>
</cp:coreProperties>
</file>